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1"/>
  </p:notesMasterIdLst>
  <p:sldIdLst>
    <p:sldId id="272" r:id="rId2"/>
    <p:sldId id="332" r:id="rId3"/>
    <p:sldId id="331" r:id="rId4"/>
    <p:sldId id="329" r:id="rId5"/>
    <p:sldId id="333" r:id="rId6"/>
    <p:sldId id="327" r:id="rId7"/>
    <p:sldId id="328" r:id="rId8"/>
    <p:sldId id="334" r:id="rId9"/>
    <p:sldId id="335" r:id="rId10"/>
  </p:sldIdLst>
  <p:sldSz cx="12192000" cy="6858000"/>
  <p:notesSz cx="6797675" cy="9926638"/>
  <p:defaultTextStyle>
    <a:defPPr>
      <a:defRPr lang="he-IL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CCAE"/>
    <a:srgbClr val="D6665A"/>
    <a:srgbClr val="DC9C76"/>
    <a:srgbClr val="74A588"/>
    <a:srgbClr val="FFFFFF"/>
    <a:srgbClr val="2112E8"/>
    <a:srgbClr val="42292F"/>
    <a:srgbClr val="FCBC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ללא סגנון, רשת טבלה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סגנון בהיר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סגנון ביניים 2 - הדגשה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9885" autoAdjust="0"/>
    <p:restoredTop sz="85598" autoAdjust="0"/>
  </p:normalViewPr>
  <p:slideViewPr>
    <p:cSldViewPr snapToGrid="0">
      <p:cViewPr>
        <p:scale>
          <a:sx n="75" d="100"/>
          <a:sy n="75" d="100"/>
        </p:scale>
        <p:origin x="1578" y="5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F499311-FFF2-426A-9E56-1AE8B1F3AE4A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4EFD6839-509B-4428-BF17-38586B474B90}">
      <dgm:prSet phldrT="[טקסט]" custT="1"/>
      <dgm:spPr>
        <a:solidFill>
          <a:srgbClr val="74A588"/>
        </a:solidFill>
      </dgm:spPr>
      <dgm:t>
        <a:bodyPr/>
        <a:lstStyle/>
        <a:p>
          <a:pPr rtl="1"/>
          <a:endParaRPr lang="he-IL" sz="2400" b="1" dirty="0" smtClean="0">
            <a:latin typeface="Calibri" panose="020F0502020204030204" pitchFamily="34" charset="0"/>
            <a:cs typeface="Calibri" panose="020F0502020204030204" pitchFamily="34" charset="0"/>
          </a:endParaRPr>
        </a:p>
        <a:p>
          <a:pPr rtl="1"/>
          <a:r>
            <a:rPr lang="he-IL" sz="2400" b="1" dirty="0" smtClean="0">
              <a:latin typeface="Calibri" panose="020F0502020204030204" pitchFamily="34" charset="0"/>
              <a:cs typeface="Calibri" panose="020F0502020204030204" pitchFamily="34" charset="0"/>
            </a:rPr>
            <a:t>תבונה</a:t>
          </a:r>
        </a:p>
      </dgm:t>
    </dgm:pt>
    <dgm:pt modelId="{C0DE83A0-0A16-4464-A01F-BF12AAF89F12}" type="parTrans" cxnId="{6CEA0FDE-072B-4AC7-8456-52E1007682B4}">
      <dgm:prSet/>
      <dgm:spPr/>
      <dgm:t>
        <a:bodyPr/>
        <a:lstStyle/>
        <a:p>
          <a:pPr rtl="1"/>
          <a:endParaRPr lang="he-IL" sz="2400" b="1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6BFC5FC4-2E3B-4889-A890-043CF1E3C924}" type="sibTrans" cxnId="{6CEA0FDE-072B-4AC7-8456-52E1007682B4}">
      <dgm:prSet/>
      <dgm:spPr/>
      <dgm:t>
        <a:bodyPr/>
        <a:lstStyle/>
        <a:p>
          <a:pPr rtl="1"/>
          <a:endParaRPr lang="he-IL" sz="2400" b="1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4C95493C-8C46-4C90-A301-3F81D2C48C60}">
      <dgm:prSet phldrT="[טקסט]" custT="1"/>
      <dgm:spPr>
        <a:solidFill>
          <a:srgbClr val="DC9C76"/>
        </a:solidFill>
      </dgm:spPr>
      <dgm:t>
        <a:bodyPr/>
        <a:lstStyle/>
        <a:p>
          <a:pPr rtl="1"/>
          <a:r>
            <a:rPr lang="he-IL" sz="2400" b="1" dirty="0" smtClean="0">
              <a:latin typeface="Calibri" panose="020F0502020204030204" pitchFamily="34" charset="0"/>
              <a:cs typeface="Calibri" panose="020F0502020204030204" pitchFamily="34" charset="0"/>
            </a:rPr>
            <a:t>מידע</a:t>
          </a:r>
          <a:endParaRPr lang="he-IL" sz="2400" b="1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F399E84B-4A81-45EE-BAF2-B442BB239B30}" type="parTrans" cxnId="{D698D021-4004-4D31-91DE-0B4A042F4A26}">
      <dgm:prSet/>
      <dgm:spPr/>
      <dgm:t>
        <a:bodyPr/>
        <a:lstStyle/>
        <a:p>
          <a:pPr rtl="1"/>
          <a:endParaRPr lang="he-IL" sz="2400" b="1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F8B55C5A-8C17-49C1-9024-78C0861963FA}" type="sibTrans" cxnId="{D698D021-4004-4D31-91DE-0B4A042F4A26}">
      <dgm:prSet/>
      <dgm:spPr/>
      <dgm:t>
        <a:bodyPr/>
        <a:lstStyle/>
        <a:p>
          <a:pPr rtl="1"/>
          <a:endParaRPr lang="he-IL" sz="2400" b="1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207B144C-1750-4928-AE15-F7E17A46D0D4}">
      <dgm:prSet phldrT="[טקסט]" custT="1"/>
      <dgm:spPr>
        <a:solidFill>
          <a:srgbClr val="D6665A"/>
        </a:solidFill>
      </dgm:spPr>
      <dgm:t>
        <a:bodyPr/>
        <a:lstStyle/>
        <a:p>
          <a:pPr rtl="1"/>
          <a:r>
            <a:rPr lang="he-IL" sz="2400" b="1" dirty="0" smtClean="0">
              <a:latin typeface="Calibri" panose="020F0502020204030204" pitchFamily="34" charset="0"/>
              <a:cs typeface="Calibri" panose="020F0502020204030204" pitchFamily="34" charset="0"/>
            </a:rPr>
            <a:t>נתונים</a:t>
          </a:r>
          <a:endParaRPr lang="he-IL" sz="2400" b="1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E45E359A-41A2-457D-A3B2-E382B8EAF040}" type="parTrans" cxnId="{E76DD770-AD7A-4024-88FB-2B230B463D28}">
      <dgm:prSet/>
      <dgm:spPr/>
      <dgm:t>
        <a:bodyPr/>
        <a:lstStyle/>
        <a:p>
          <a:pPr rtl="1"/>
          <a:endParaRPr lang="he-IL" sz="2400" b="1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4016C441-C22B-4786-A2FB-69D681705A6C}" type="sibTrans" cxnId="{E76DD770-AD7A-4024-88FB-2B230B463D28}">
      <dgm:prSet/>
      <dgm:spPr/>
      <dgm:t>
        <a:bodyPr/>
        <a:lstStyle/>
        <a:p>
          <a:pPr rtl="1"/>
          <a:endParaRPr lang="he-IL" sz="2400" b="1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C36207BB-E83C-48E9-9D76-4340108EC0C3}">
      <dgm:prSet phldrT="[טקסט]" custT="1"/>
      <dgm:spPr>
        <a:solidFill>
          <a:srgbClr val="D7CCAE"/>
        </a:solidFill>
      </dgm:spPr>
      <dgm:t>
        <a:bodyPr/>
        <a:lstStyle/>
        <a:p>
          <a:pPr rtl="1"/>
          <a:r>
            <a:rPr lang="he-IL" sz="2400" b="1" dirty="0" smtClean="0">
              <a:latin typeface="Calibri" panose="020F0502020204030204" pitchFamily="34" charset="0"/>
              <a:cs typeface="Calibri" panose="020F0502020204030204" pitchFamily="34" charset="0"/>
            </a:rPr>
            <a:t>ידע</a:t>
          </a:r>
          <a:endParaRPr lang="he-IL" sz="2400" b="1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05F882C1-29F7-48EC-BD2D-B5F84053A375}" type="parTrans" cxnId="{87AED425-88A6-4675-B37F-7628140CC7C6}">
      <dgm:prSet/>
      <dgm:spPr/>
      <dgm:t>
        <a:bodyPr/>
        <a:lstStyle/>
        <a:p>
          <a:pPr rtl="1"/>
          <a:endParaRPr lang="he-IL" sz="2400" b="1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EF55A55A-46F7-4D7E-A763-7B3424D064EF}" type="sibTrans" cxnId="{87AED425-88A6-4675-B37F-7628140CC7C6}">
      <dgm:prSet/>
      <dgm:spPr/>
      <dgm:t>
        <a:bodyPr/>
        <a:lstStyle/>
        <a:p>
          <a:pPr rtl="1"/>
          <a:endParaRPr lang="he-IL" sz="2400" b="1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A16C8BA7-FC7E-4304-A525-B5124AB75F64}" type="pres">
      <dgm:prSet presAssocID="{DF499311-FFF2-426A-9E56-1AE8B1F3AE4A}" presName="Name0" presStyleCnt="0">
        <dgm:presLayoutVars>
          <dgm:dir/>
          <dgm:animLvl val="lvl"/>
          <dgm:resizeHandles val="exact"/>
        </dgm:presLayoutVars>
      </dgm:prSet>
      <dgm:spPr/>
    </dgm:pt>
    <dgm:pt modelId="{B0CE9EB7-A315-43E2-BE23-2826166FE691}" type="pres">
      <dgm:prSet presAssocID="{4EFD6839-509B-4428-BF17-38586B474B90}" presName="Name8" presStyleCnt="0"/>
      <dgm:spPr/>
    </dgm:pt>
    <dgm:pt modelId="{DDD32658-CF30-47A0-8E52-70958593A990}" type="pres">
      <dgm:prSet presAssocID="{4EFD6839-509B-4428-BF17-38586B474B90}" presName="level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97410EED-D919-4B85-927B-D88357523DEB}" type="pres">
      <dgm:prSet presAssocID="{4EFD6839-509B-4428-BF17-38586B474B90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FE70176C-E93C-4FAB-A817-236B7660E278}" type="pres">
      <dgm:prSet presAssocID="{C36207BB-E83C-48E9-9D76-4340108EC0C3}" presName="Name8" presStyleCnt="0"/>
      <dgm:spPr/>
    </dgm:pt>
    <dgm:pt modelId="{193BE4CF-91BD-4480-8401-193CD20F43EE}" type="pres">
      <dgm:prSet presAssocID="{C36207BB-E83C-48E9-9D76-4340108EC0C3}" presName="level" presStyleLbl="node1" presStyleIdx="1" presStyleCnt="4">
        <dgm:presLayoutVars>
          <dgm:chMax val="1"/>
          <dgm:bulletEnabled val="1"/>
        </dgm:presLayoutVars>
      </dgm:prSet>
      <dgm:spPr/>
    </dgm:pt>
    <dgm:pt modelId="{DA8BA6D3-B1F1-41DF-8C4A-EEF61042C83D}" type="pres">
      <dgm:prSet presAssocID="{C36207BB-E83C-48E9-9D76-4340108EC0C3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C7083212-9B9E-4B15-A3A9-2DCA0A300714}" type="pres">
      <dgm:prSet presAssocID="{4C95493C-8C46-4C90-A301-3F81D2C48C60}" presName="Name8" presStyleCnt="0"/>
      <dgm:spPr/>
    </dgm:pt>
    <dgm:pt modelId="{E2C721A6-C76E-42E4-8AFB-83C092E53A26}" type="pres">
      <dgm:prSet presAssocID="{4C95493C-8C46-4C90-A301-3F81D2C48C60}" presName="level" presStyleLbl="node1" presStyleIdx="2" presStyleCnt="4">
        <dgm:presLayoutVars>
          <dgm:chMax val="1"/>
          <dgm:bulletEnabled val="1"/>
        </dgm:presLayoutVars>
      </dgm:prSet>
      <dgm:spPr/>
    </dgm:pt>
    <dgm:pt modelId="{3BDFD4A2-AFF2-4A98-AF6A-079680C46BDF}" type="pres">
      <dgm:prSet presAssocID="{4C95493C-8C46-4C90-A301-3F81D2C48C60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FE22FDA5-ADB4-4A23-A76D-069F7B09769F}" type="pres">
      <dgm:prSet presAssocID="{207B144C-1750-4928-AE15-F7E17A46D0D4}" presName="Name8" presStyleCnt="0"/>
      <dgm:spPr/>
    </dgm:pt>
    <dgm:pt modelId="{56F615B0-34CC-4D31-98F2-1F094D4C554B}" type="pres">
      <dgm:prSet presAssocID="{207B144C-1750-4928-AE15-F7E17A46D0D4}" presName="level" presStyleLbl="node1" presStyleIdx="3" presStyleCnt="4">
        <dgm:presLayoutVars>
          <dgm:chMax val="1"/>
          <dgm:bulletEnabled val="1"/>
        </dgm:presLayoutVars>
      </dgm:prSet>
      <dgm:spPr/>
    </dgm:pt>
    <dgm:pt modelId="{0E7B0F83-D004-46B3-AADC-AAB71D0500AA}" type="pres">
      <dgm:prSet presAssocID="{207B144C-1750-4928-AE15-F7E17A46D0D4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B5B7D396-754B-41DE-B7AA-6DBFBDDDDA44}" type="presOf" srcId="{207B144C-1750-4928-AE15-F7E17A46D0D4}" destId="{56F615B0-34CC-4D31-98F2-1F094D4C554B}" srcOrd="0" destOrd="0" presId="urn:microsoft.com/office/officeart/2005/8/layout/pyramid1"/>
    <dgm:cxn modelId="{D698D021-4004-4D31-91DE-0B4A042F4A26}" srcId="{DF499311-FFF2-426A-9E56-1AE8B1F3AE4A}" destId="{4C95493C-8C46-4C90-A301-3F81D2C48C60}" srcOrd="2" destOrd="0" parTransId="{F399E84B-4A81-45EE-BAF2-B442BB239B30}" sibTransId="{F8B55C5A-8C17-49C1-9024-78C0861963FA}"/>
    <dgm:cxn modelId="{F699AE4F-6A0F-4333-A45F-E0FE11B071B4}" type="presOf" srcId="{4C95493C-8C46-4C90-A301-3F81D2C48C60}" destId="{E2C721A6-C76E-42E4-8AFB-83C092E53A26}" srcOrd="0" destOrd="0" presId="urn:microsoft.com/office/officeart/2005/8/layout/pyramid1"/>
    <dgm:cxn modelId="{80837FDC-73D1-4084-9B3F-510E6C2834CB}" type="presOf" srcId="{4EFD6839-509B-4428-BF17-38586B474B90}" destId="{97410EED-D919-4B85-927B-D88357523DEB}" srcOrd="1" destOrd="0" presId="urn:microsoft.com/office/officeart/2005/8/layout/pyramid1"/>
    <dgm:cxn modelId="{C734FA7F-E0F5-4678-9DD1-F79473594A66}" type="presOf" srcId="{C36207BB-E83C-48E9-9D76-4340108EC0C3}" destId="{193BE4CF-91BD-4480-8401-193CD20F43EE}" srcOrd="0" destOrd="0" presId="urn:microsoft.com/office/officeart/2005/8/layout/pyramid1"/>
    <dgm:cxn modelId="{6B0D8486-42CF-4EB3-A14A-057D562584AC}" type="presOf" srcId="{C36207BB-E83C-48E9-9D76-4340108EC0C3}" destId="{DA8BA6D3-B1F1-41DF-8C4A-EEF61042C83D}" srcOrd="1" destOrd="0" presId="urn:microsoft.com/office/officeart/2005/8/layout/pyramid1"/>
    <dgm:cxn modelId="{4E70802E-ED60-4916-80F9-35707C5A63DE}" type="presOf" srcId="{4C95493C-8C46-4C90-A301-3F81D2C48C60}" destId="{3BDFD4A2-AFF2-4A98-AF6A-079680C46BDF}" srcOrd="1" destOrd="0" presId="urn:microsoft.com/office/officeart/2005/8/layout/pyramid1"/>
    <dgm:cxn modelId="{21729629-0085-414B-8D22-8A95F7A95137}" type="presOf" srcId="{207B144C-1750-4928-AE15-F7E17A46D0D4}" destId="{0E7B0F83-D004-46B3-AADC-AAB71D0500AA}" srcOrd="1" destOrd="0" presId="urn:microsoft.com/office/officeart/2005/8/layout/pyramid1"/>
    <dgm:cxn modelId="{821984A0-ACC1-44ED-9C37-5DF41C612E64}" type="presOf" srcId="{4EFD6839-509B-4428-BF17-38586B474B90}" destId="{DDD32658-CF30-47A0-8E52-70958593A990}" srcOrd="0" destOrd="0" presId="urn:microsoft.com/office/officeart/2005/8/layout/pyramid1"/>
    <dgm:cxn modelId="{87AED425-88A6-4675-B37F-7628140CC7C6}" srcId="{DF499311-FFF2-426A-9E56-1AE8B1F3AE4A}" destId="{C36207BB-E83C-48E9-9D76-4340108EC0C3}" srcOrd="1" destOrd="0" parTransId="{05F882C1-29F7-48EC-BD2D-B5F84053A375}" sibTransId="{EF55A55A-46F7-4D7E-A763-7B3424D064EF}"/>
    <dgm:cxn modelId="{6CEA0FDE-072B-4AC7-8456-52E1007682B4}" srcId="{DF499311-FFF2-426A-9E56-1AE8B1F3AE4A}" destId="{4EFD6839-509B-4428-BF17-38586B474B90}" srcOrd="0" destOrd="0" parTransId="{C0DE83A0-0A16-4464-A01F-BF12AAF89F12}" sibTransId="{6BFC5FC4-2E3B-4889-A890-043CF1E3C924}"/>
    <dgm:cxn modelId="{E76DD770-AD7A-4024-88FB-2B230B463D28}" srcId="{DF499311-FFF2-426A-9E56-1AE8B1F3AE4A}" destId="{207B144C-1750-4928-AE15-F7E17A46D0D4}" srcOrd="3" destOrd="0" parTransId="{E45E359A-41A2-457D-A3B2-E382B8EAF040}" sibTransId="{4016C441-C22B-4786-A2FB-69D681705A6C}"/>
    <dgm:cxn modelId="{0E0CB98B-CA8E-457F-BF54-1F8C73F0D7BE}" type="presOf" srcId="{DF499311-FFF2-426A-9E56-1AE8B1F3AE4A}" destId="{A16C8BA7-FC7E-4304-A525-B5124AB75F64}" srcOrd="0" destOrd="0" presId="urn:microsoft.com/office/officeart/2005/8/layout/pyramid1"/>
    <dgm:cxn modelId="{211E7A06-58AB-4A7F-98F1-81CEA921AE41}" type="presParOf" srcId="{A16C8BA7-FC7E-4304-A525-B5124AB75F64}" destId="{B0CE9EB7-A315-43E2-BE23-2826166FE691}" srcOrd="0" destOrd="0" presId="urn:microsoft.com/office/officeart/2005/8/layout/pyramid1"/>
    <dgm:cxn modelId="{03309BEF-8D5E-4277-9F3B-3F7C14638FD2}" type="presParOf" srcId="{B0CE9EB7-A315-43E2-BE23-2826166FE691}" destId="{DDD32658-CF30-47A0-8E52-70958593A990}" srcOrd="0" destOrd="0" presId="urn:microsoft.com/office/officeart/2005/8/layout/pyramid1"/>
    <dgm:cxn modelId="{829BB89F-9A28-48B0-BD92-146C6B054FEB}" type="presParOf" srcId="{B0CE9EB7-A315-43E2-BE23-2826166FE691}" destId="{97410EED-D919-4B85-927B-D88357523DEB}" srcOrd="1" destOrd="0" presId="urn:microsoft.com/office/officeart/2005/8/layout/pyramid1"/>
    <dgm:cxn modelId="{ABD380FC-B048-4E55-9231-7D0CDC12D23B}" type="presParOf" srcId="{A16C8BA7-FC7E-4304-A525-B5124AB75F64}" destId="{FE70176C-E93C-4FAB-A817-236B7660E278}" srcOrd="1" destOrd="0" presId="urn:microsoft.com/office/officeart/2005/8/layout/pyramid1"/>
    <dgm:cxn modelId="{B3B45198-8589-45DC-8DD6-378CD9C2C96F}" type="presParOf" srcId="{FE70176C-E93C-4FAB-A817-236B7660E278}" destId="{193BE4CF-91BD-4480-8401-193CD20F43EE}" srcOrd="0" destOrd="0" presId="urn:microsoft.com/office/officeart/2005/8/layout/pyramid1"/>
    <dgm:cxn modelId="{7940D811-C002-4E4D-9377-E60564C6F1FB}" type="presParOf" srcId="{FE70176C-E93C-4FAB-A817-236B7660E278}" destId="{DA8BA6D3-B1F1-41DF-8C4A-EEF61042C83D}" srcOrd="1" destOrd="0" presId="urn:microsoft.com/office/officeart/2005/8/layout/pyramid1"/>
    <dgm:cxn modelId="{DC07D4B2-73AE-4560-AF18-B9AF26E70138}" type="presParOf" srcId="{A16C8BA7-FC7E-4304-A525-B5124AB75F64}" destId="{C7083212-9B9E-4B15-A3A9-2DCA0A300714}" srcOrd="2" destOrd="0" presId="urn:microsoft.com/office/officeart/2005/8/layout/pyramid1"/>
    <dgm:cxn modelId="{7C58B175-C049-42BA-8D37-062E8BE364D6}" type="presParOf" srcId="{C7083212-9B9E-4B15-A3A9-2DCA0A300714}" destId="{E2C721A6-C76E-42E4-8AFB-83C092E53A26}" srcOrd="0" destOrd="0" presId="urn:microsoft.com/office/officeart/2005/8/layout/pyramid1"/>
    <dgm:cxn modelId="{BB259456-3A2E-4219-B692-2E0C197E561F}" type="presParOf" srcId="{C7083212-9B9E-4B15-A3A9-2DCA0A300714}" destId="{3BDFD4A2-AFF2-4A98-AF6A-079680C46BDF}" srcOrd="1" destOrd="0" presId="urn:microsoft.com/office/officeart/2005/8/layout/pyramid1"/>
    <dgm:cxn modelId="{D88BE71E-4B66-4060-A81F-B609B569B404}" type="presParOf" srcId="{A16C8BA7-FC7E-4304-A525-B5124AB75F64}" destId="{FE22FDA5-ADB4-4A23-A76D-069F7B09769F}" srcOrd="3" destOrd="0" presId="urn:microsoft.com/office/officeart/2005/8/layout/pyramid1"/>
    <dgm:cxn modelId="{59435E9E-5F00-4961-A34A-18724933C80C}" type="presParOf" srcId="{FE22FDA5-ADB4-4A23-A76D-069F7B09769F}" destId="{56F615B0-34CC-4D31-98F2-1F094D4C554B}" srcOrd="0" destOrd="0" presId="urn:microsoft.com/office/officeart/2005/8/layout/pyramid1"/>
    <dgm:cxn modelId="{C394B74F-2AB4-4C62-971F-32D3851831AD}" type="presParOf" srcId="{FE22FDA5-ADB4-4A23-A76D-069F7B09769F}" destId="{0E7B0F83-D004-46B3-AADC-AAB71D0500AA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F499311-FFF2-426A-9E56-1AE8B1F3AE4A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4EFD6839-509B-4428-BF17-38586B474B90}">
      <dgm:prSet phldrT="[טקסט]" custT="1"/>
      <dgm:spPr>
        <a:solidFill>
          <a:srgbClr val="74A588"/>
        </a:solidFill>
      </dgm:spPr>
      <dgm:t>
        <a:bodyPr/>
        <a:lstStyle/>
        <a:p>
          <a:pPr rtl="1"/>
          <a:endParaRPr lang="he-IL" sz="2400" b="1" dirty="0" smtClean="0">
            <a:latin typeface="Calibri" panose="020F0502020204030204" pitchFamily="34" charset="0"/>
            <a:cs typeface="Calibri" panose="020F0502020204030204" pitchFamily="34" charset="0"/>
          </a:endParaRPr>
        </a:p>
        <a:p>
          <a:pPr rtl="1"/>
          <a:r>
            <a:rPr lang="he-IL" sz="2400" b="1" dirty="0" smtClean="0">
              <a:latin typeface="Calibri" panose="020F0502020204030204" pitchFamily="34" charset="0"/>
              <a:cs typeface="Calibri" panose="020F0502020204030204" pitchFamily="34" charset="0"/>
            </a:rPr>
            <a:t>תבונה</a:t>
          </a:r>
        </a:p>
      </dgm:t>
    </dgm:pt>
    <dgm:pt modelId="{C0DE83A0-0A16-4464-A01F-BF12AAF89F12}" type="parTrans" cxnId="{6CEA0FDE-072B-4AC7-8456-52E1007682B4}">
      <dgm:prSet/>
      <dgm:spPr/>
      <dgm:t>
        <a:bodyPr/>
        <a:lstStyle/>
        <a:p>
          <a:pPr rtl="1"/>
          <a:endParaRPr lang="he-IL" sz="2400" b="1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6BFC5FC4-2E3B-4889-A890-043CF1E3C924}" type="sibTrans" cxnId="{6CEA0FDE-072B-4AC7-8456-52E1007682B4}">
      <dgm:prSet/>
      <dgm:spPr/>
      <dgm:t>
        <a:bodyPr/>
        <a:lstStyle/>
        <a:p>
          <a:pPr rtl="1"/>
          <a:endParaRPr lang="he-IL" sz="2400" b="1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4C95493C-8C46-4C90-A301-3F81D2C48C60}">
      <dgm:prSet phldrT="[טקסט]" custT="1"/>
      <dgm:spPr>
        <a:solidFill>
          <a:srgbClr val="DC9C76"/>
        </a:solidFill>
      </dgm:spPr>
      <dgm:t>
        <a:bodyPr/>
        <a:lstStyle/>
        <a:p>
          <a:pPr rtl="1"/>
          <a:r>
            <a:rPr lang="he-IL" sz="2400" b="1" dirty="0" smtClean="0">
              <a:latin typeface="Calibri" panose="020F0502020204030204" pitchFamily="34" charset="0"/>
              <a:cs typeface="Calibri" panose="020F0502020204030204" pitchFamily="34" charset="0"/>
            </a:rPr>
            <a:t>מידע</a:t>
          </a:r>
          <a:endParaRPr lang="he-IL" sz="2400" b="1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F399E84B-4A81-45EE-BAF2-B442BB239B30}" type="parTrans" cxnId="{D698D021-4004-4D31-91DE-0B4A042F4A26}">
      <dgm:prSet/>
      <dgm:spPr/>
      <dgm:t>
        <a:bodyPr/>
        <a:lstStyle/>
        <a:p>
          <a:pPr rtl="1"/>
          <a:endParaRPr lang="he-IL" sz="2400" b="1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F8B55C5A-8C17-49C1-9024-78C0861963FA}" type="sibTrans" cxnId="{D698D021-4004-4D31-91DE-0B4A042F4A26}">
      <dgm:prSet/>
      <dgm:spPr/>
      <dgm:t>
        <a:bodyPr/>
        <a:lstStyle/>
        <a:p>
          <a:pPr rtl="1"/>
          <a:endParaRPr lang="he-IL" sz="2400" b="1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207B144C-1750-4928-AE15-F7E17A46D0D4}">
      <dgm:prSet phldrT="[טקסט]" custT="1"/>
      <dgm:spPr>
        <a:solidFill>
          <a:srgbClr val="D6665A"/>
        </a:solidFill>
      </dgm:spPr>
      <dgm:t>
        <a:bodyPr/>
        <a:lstStyle/>
        <a:p>
          <a:pPr rtl="1"/>
          <a:r>
            <a:rPr lang="he-IL" sz="2400" b="1" dirty="0" smtClean="0">
              <a:latin typeface="Calibri" panose="020F0502020204030204" pitchFamily="34" charset="0"/>
              <a:cs typeface="Calibri" panose="020F0502020204030204" pitchFamily="34" charset="0"/>
            </a:rPr>
            <a:t>נתונים</a:t>
          </a:r>
          <a:endParaRPr lang="he-IL" sz="2400" b="1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E45E359A-41A2-457D-A3B2-E382B8EAF040}" type="parTrans" cxnId="{E76DD770-AD7A-4024-88FB-2B230B463D28}">
      <dgm:prSet/>
      <dgm:spPr/>
      <dgm:t>
        <a:bodyPr/>
        <a:lstStyle/>
        <a:p>
          <a:pPr rtl="1"/>
          <a:endParaRPr lang="he-IL" sz="2400" b="1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4016C441-C22B-4786-A2FB-69D681705A6C}" type="sibTrans" cxnId="{E76DD770-AD7A-4024-88FB-2B230B463D28}">
      <dgm:prSet/>
      <dgm:spPr/>
      <dgm:t>
        <a:bodyPr/>
        <a:lstStyle/>
        <a:p>
          <a:pPr rtl="1"/>
          <a:endParaRPr lang="he-IL" sz="2400" b="1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C36207BB-E83C-48E9-9D76-4340108EC0C3}">
      <dgm:prSet phldrT="[טקסט]" custT="1"/>
      <dgm:spPr>
        <a:solidFill>
          <a:srgbClr val="D7CCAE"/>
        </a:solidFill>
      </dgm:spPr>
      <dgm:t>
        <a:bodyPr/>
        <a:lstStyle/>
        <a:p>
          <a:pPr rtl="1"/>
          <a:r>
            <a:rPr lang="he-IL" sz="2400" b="1" dirty="0" smtClean="0">
              <a:latin typeface="Calibri" panose="020F0502020204030204" pitchFamily="34" charset="0"/>
              <a:cs typeface="Calibri" panose="020F0502020204030204" pitchFamily="34" charset="0"/>
            </a:rPr>
            <a:t>ידע</a:t>
          </a:r>
          <a:endParaRPr lang="he-IL" sz="2400" b="1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05F882C1-29F7-48EC-BD2D-B5F84053A375}" type="parTrans" cxnId="{87AED425-88A6-4675-B37F-7628140CC7C6}">
      <dgm:prSet/>
      <dgm:spPr/>
      <dgm:t>
        <a:bodyPr/>
        <a:lstStyle/>
        <a:p>
          <a:pPr rtl="1"/>
          <a:endParaRPr lang="he-IL" sz="2400" b="1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EF55A55A-46F7-4D7E-A763-7B3424D064EF}" type="sibTrans" cxnId="{87AED425-88A6-4675-B37F-7628140CC7C6}">
      <dgm:prSet/>
      <dgm:spPr/>
      <dgm:t>
        <a:bodyPr/>
        <a:lstStyle/>
        <a:p>
          <a:pPr rtl="1"/>
          <a:endParaRPr lang="he-IL" sz="2400" b="1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A16C8BA7-FC7E-4304-A525-B5124AB75F64}" type="pres">
      <dgm:prSet presAssocID="{DF499311-FFF2-426A-9E56-1AE8B1F3AE4A}" presName="Name0" presStyleCnt="0">
        <dgm:presLayoutVars>
          <dgm:dir/>
          <dgm:animLvl val="lvl"/>
          <dgm:resizeHandles val="exact"/>
        </dgm:presLayoutVars>
      </dgm:prSet>
      <dgm:spPr/>
    </dgm:pt>
    <dgm:pt modelId="{B0CE9EB7-A315-43E2-BE23-2826166FE691}" type="pres">
      <dgm:prSet presAssocID="{4EFD6839-509B-4428-BF17-38586B474B90}" presName="Name8" presStyleCnt="0"/>
      <dgm:spPr/>
    </dgm:pt>
    <dgm:pt modelId="{DDD32658-CF30-47A0-8E52-70958593A990}" type="pres">
      <dgm:prSet presAssocID="{4EFD6839-509B-4428-BF17-38586B474B90}" presName="level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97410EED-D919-4B85-927B-D88357523DEB}" type="pres">
      <dgm:prSet presAssocID="{4EFD6839-509B-4428-BF17-38586B474B90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FE70176C-E93C-4FAB-A817-236B7660E278}" type="pres">
      <dgm:prSet presAssocID="{C36207BB-E83C-48E9-9D76-4340108EC0C3}" presName="Name8" presStyleCnt="0"/>
      <dgm:spPr/>
    </dgm:pt>
    <dgm:pt modelId="{193BE4CF-91BD-4480-8401-193CD20F43EE}" type="pres">
      <dgm:prSet presAssocID="{C36207BB-E83C-48E9-9D76-4340108EC0C3}" presName="level" presStyleLbl="node1" presStyleIdx="1" presStyleCnt="4">
        <dgm:presLayoutVars>
          <dgm:chMax val="1"/>
          <dgm:bulletEnabled val="1"/>
        </dgm:presLayoutVars>
      </dgm:prSet>
      <dgm:spPr/>
    </dgm:pt>
    <dgm:pt modelId="{DA8BA6D3-B1F1-41DF-8C4A-EEF61042C83D}" type="pres">
      <dgm:prSet presAssocID="{C36207BB-E83C-48E9-9D76-4340108EC0C3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C7083212-9B9E-4B15-A3A9-2DCA0A300714}" type="pres">
      <dgm:prSet presAssocID="{4C95493C-8C46-4C90-A301-3F81D2C48C60}" presName="Name8" presStyleCnt="0"/>
      <dgm:spPr/>
    </dgm:pt>
    <dgm:pt modelId="{E2C721A6-C76E-42E4-8AFB-83C092E53A26}" type="pres">
      <dgm:prSet presAssocID="{4C95493C-8C46-4C90-A301-3F81D2C48C60}" presName="level" presStyleLbl="node1" presStyleIdx="2" presStyleCnt="4">
        <dgm:presLayoutVars>
          <dgm:chMax val="1"/>
          <dgm:bulletEnabled val="1"/>
        </dgm:presLayoutVars>
      </dgm:prSet>
      <dgm:spPr/>
    </dgm:pt>
    <dgm:pt modelId="{3BDFD4A2-AFF2-4A98-AF6A-079680C46BDF}" type="pres">
      <dgm:prSet presAssocID="{4C95493C-8C46-4C90-A301-3F81D2C48C60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FE22FDA5-ADB4-4A23-A76D-069F7B09769F}" type="pres">
      <dgm:prSet presAssocID="{207B144C-1750-4928-AE15-F7E17A46D0D4}" presName="Name8" presStyleCnt="0"/>
      <dgm:spPr/>
    </dgm:pt>
    <dgm:pt modelId="{56F615B0-34CC-4D31-98F2-1F094D4C554B}" type="pres">
      <dgm:prSet presAssocID="{207B144C-1750-4928-AE15-F7E17A46D0D4}" presName="level" presStyleLbl="node1" presStyleIdx="3" presStyleCnt="4">
        <dgm:presLayoutVars>
          <dgm:chMax val="1"/>
          <dgm:bulletEnabled val="1"/>
        </dgm:presLayoutVars>
      </dgm:prSet>
      <dgm:spPr/>
    </dgm:pt>
    <dgm:pt modelId="{0E7B0F83-D004-46B3-AADC-AAB71D0500AA}" type="pres">
      <dgm:prSet presAssocID="{207B144C-1750-4928-AE15-F7E17A46D0D4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4E70802E-ED60-4916-80F9-35707C5A63DE}" type="presOf" srcId="{4C95493C-8C46-4C90-A301-3F81D2C48C60}" destId="{3BDFD4A2-AFF2-4A98-AF6A-079680C46BDF}" srcOrd="1" destOrd="0" presId="urn:microsoft.com/office/officeart/2005/8/layout/pyramid1"/>
    <dgm:cxn modelId="{B5B7D396-754B-41DE-B7AA-6DBFBDDDDA44}" type="presOf" srcId="{207B144C-1750-4928-AE15-F7E17A46D0D4}" destId="{56F615B0-34CC-4D31-98F2-1F094D4C554B}" srcOrd="0" destOrd="0" presId="urn:microsoft.com/office/officeart/2005/8/layout/pyramid1"/>
    <dgm:cxn modelId="{87AED425-88A6-4675-B37F-7628140CC7C6}" srcId="{DF499311-FFF2-426A-9E56-1AE8B1F3AE4A}" destId="{C36207BB-E83C-48E9-9D76-4340108EC0C3}" srcOrd="1" destOrd="0" parTransId="{05F882C1-29F7-48EC-BD2D-B5F84053A375}" sibTransId="{EF55A55A-46F7-4D7E-A763-7B3424D064EF}"/>
    <dgm:cxn modelId="{6CEA0FDE-072B-4AC7-8456-52E1007682B4}" srcId="{DF499311-FFF2-426A-9E56-1AE8B1F3AE4A}" destId="{4EFD6839-509B-4428-BF17-38586B474B90}" srcOrd="0" destOrd="0" parTransId="{C0DE83A0-0A16-4464-A01F-BF12AAF89F12}" sibTransId="{6BFC5FC4-2E3B-4889-A890-043CF1E3C924}"/>
    <dgm:cxn modelId="{C734FA7F-E0F5-4678-9DD1-F79473594A66}" type="presOf" srcId="{C36207BB-E83C-48E9-9D76-4340108EC0C3}" destId="{193BE4CF-91BD-4480-8401-193CD20F43EE}" srcOrd="0" destOrd="0" presId="urn:microsoft.com/office/officeart/2005/8/layout/pyramid1"/>
    <dgm:cxn modelId="{0E0CB98B-CA8E-457F-BF54-1F8C73F0D7BE}" type="presOf" srcId="{DF499311-FFF2-426A-9E56-1AE8B1F3AE4A}" destId="{A16C8BA7-FC7E-4304-A525-B5124AB75F64}" srcOrd="0" destOrd="0" presId="urn:microsoft.com/office/officeart/2005/8/layout/pyramid1"/>
    <dgm:cxn modelId="{F699AE4F-6A0F-4333-A45F-E0FE11B071B4}" type="presOf" srcId="{4C95493C-8C46-4C90-A301-3F81D2C48C60}" destId="{E2C721A6-C76E-42E4-8AFB-83C092E53A26}" srcOrd="0" destOrd="0" presId="urn:microsoft.com/office/officeart/2005/8/layout/pyramid1"/>
    <dgm:cxn modelId="{6B0D8486-42CF-4EB3-A14A-057D562584AC}" type="presOf" srcId="{C36207BB-E83C-48E9-9D76-4340108EC0C3}" destId="{DA8BA6D3-B1F1-41DF-8C4A-EEF61042C83D}" srcOrd="1" destOrd="0" presId="urn:microsoft.com/office/officeart/2005/8/layout/pyramid1"/>
    <dgm:cxn modelId="{D698D021-4004-4D31-91DE-0B4A042F4A26}" srcId="{DF499311-FFF2-426A-9E56-1AE8B1F3AE4A}" destId="{4C95493C-8C46-4C90-A301-3F81D2C48C60}" srcOrd="2" destOrd="0" parTransId="{F399E84B-4A81-45EE-BAF2-B442BB239B30}" sibTransId="{F8B55C5A-8C17-49C1-9024-78C0861963FA}"/>
    <dgm:cxn modelId="{21729629-0085-414B-8D22-8A95F7A95137}" type="presOf" srcId="{207B144C-1750-4928-AE15-F7E17A46D0D4}" destId="{0E7B0F83-D004-46B3-AADC-AAB71D0500AA}" srcOrd="1" destOrd="0" presId="urn:microsoft.com/office/officeart/2005/8/layout/pyramid1"/>
    <dgm:cxn modelId="{80837FDC-73D1-4084-9B3F-510E6C2834CB}" type="presOf" srcId="{4EFD6839-509B-4428-BF17-38586B474B90}" destId="{97410EED-D919-4B85-927B-D88357523DEB}" srcOrd="1" destOrd="0" presId="urn:microsoft.com/office/officeart/2005/8/layout/pyramid1"/>
    <dgm:cxn modelId="{821984A0-ACC1-44ED-9C37-5DF41C612E64}" type="presOf" srcId="{4EFD6839-509B-4428-BF17-38586B474B90}" destId="{DDD32658-CF30-47A0-8E52-70958593A990}" srcOrd="0" destOrd="0" presId="urn:microsoft.com/office/officeart/2005/8/layout/pyramid1"/>
    <dgm:cxn modelId="{E76DD770-AD7A-4024-88FB-2B230B463D28}" srcId="{DF499311-FFF2-426A-9E56-1AE8B1F3AE4A}" destId="{207B144C-1750-4928-AE15-F7E17A46D0D4}" srcOrd="3" destOrd="0" parTransId="{E45E359A-41A2-457D-A3B2-E382B8EAF040}" sibTransId="{4016C441-C22B-4786-A2FB-69D681705A6C}"/>
    <dgm:cxn modelId="{211E7A06-58AB-4A7F-98F1-81CEA921AE41}" type="presParOf" srcId="{A16C8BA7-FC7E-4304-A525-B5124AB75F64}" destId="{B0CE9EB7-A315-43E2-BE23-2826166FE691}" srcOrd="0" destOrd="0" presId="urn:microsoft.com/office/officeart/2005/8/layout/pyramid1"/>
    <dgm:cxn modelId="{03309BEF-8D5E-4277-9F3B-3F7C14638FD2}" type="presParOf" srcId="{B0CE9EB7-A315-43E2-BE23-2826166FE691}" destId="{DDD32658-CF30-47A0-8E52-70958593A990}" srcOrd="0" destOrd="0" presId="urn:microsoft.com/office/officeart/2005/8/layout/pyramid1"/>
    <dgm:cxn modelId="{829BB89F-9A28-48B0-BD92-146C6B054FEB}" type="presParOf" srcId="{B0CE9EB7-A315-43E2-BE23-2826166FE691}" destId="{97410EED-D919-4B85-927B-D88357523DEB}" srcOrd="1" destOrd="0" presId="urn:microsoft.com/office/officeart/2005/8/layout/pyramid1"/>
    <dgm:cxn modelId="{ABD380FC-B048-4E55-9231-7D0CDC12D23B}" type="presParOf" srcId="{A16C8BA7-FC7E-4304-A525-B5124AB75F64}" destId="{FE70176C-E93C-4FAB-A817-236B7660E278}" srcOrd="1" destOrd="0" presId="urn:microsoft.com/office/officeart/2005/8/layout/pyramid1"/>
    <dgm:cxn modelId="{B3B45198-8589-45DC-8DD6-378CD9C2C96F}" type="presParOf" srcId="{FE70176C-E93C-4FAB-A817-236B7660E278}" destId="{193BE4CF-91BD-4480-8401-193CD20F43EE}" srcOrd="0" destOrd="0" presId="urn:microsoft.com/office/officeart/2005/8/layout/pyramid1"/>
    <dgm:cxn modelId="{7940D811-C002-4E4D-9377-E60564C6F1FB}" type="presParOf" srcId="{FE70176C-E93C-4FAB-A817-236B7660E278}" destId="{DA8BA6D3-B1F1-41DF-8C4A-EEF61042C83D}" srcOrd="1" destOrd="0" presId="urn:microsoft.com/office/officeart/2005/8/layout/pyramid1"/>
    <dgm:cxn modelId="{DC07D4B2-73AE-4560-AF18-B9AF26E70138}" type="presParOf" srcId="{A16C8BA7-FC7E-4304-A525-B5124AB75F64}" destId="{C7083212-9B9E-4B15-A3A9-2DCA0A300714}" srcOrd="2" destOrd="0" presId="urn:microsoft.com/office/officeart/2005/8/layout/pyramid1"/>
    <dgm:cxn modelId="{7C58B175-C049-42BA-8D37-062E8BE364D6}" type="presParOf" srcId="{C7083212-9B9E-4B15-A3A9-2DCA0A300714}" destId="{E2C721A6-C76E-42E4-8AFB-83C092E53A26}" srcOrd="0" destOrd="0" presId="urn:microsoft.com/office/officeart/2005/8/layout/pyramid1"/>
    <dgm:cxn modelId="{BB259456-3A2E-4219-B692-2E0C197E561F}" type="presParOf" srcId="{C7083212-9B9E-4B15-A3A9-2DCA0A300714}" destId="{3BDFD4A2-AFF2-4A98-AF6A-079680C46BDF}" srcOrd="1" destOrd="0" presId="urn:microsoft.com/office/officeart/2005/8/layout/pyramid1"/>
    <dgm:cxn modelId="{D88BE71E-4B66-4060-A81F-B609B569B404}" type="presParOf" srcId="{A16C8BA7-FC7E-4304-A525-B5124AB75F64}" destId="{FE22FDA5-ADB4-4A23-A76D-069F7B09769F}" srcOrd="3" destOrd="0" presId="urn:microsoft.com/office/officeart/2005/8/layout/pyramid1"/>
    <dgm:cxn modelId="{59435E9E-5F00-4961-A34A-18724933C80C}" type="presParOf" srcId="{FE22FDA5-ADB4-4A23-A76D-069F7B09769F}" destId="{56F615B0-34CC-4D31-98F2-1F094D4C554B}" srcOrd="0" destOrd="0" presId="urn:microsoft.com/office/officeart/2005/8/layout/pyramid1"/>
    <dgm:cxn modelId="{C394B74F-2AB4-4C62-971F-32D3851831AD}" type="presParOf" srcId="{FE22FDA5-ADB4-4A23-A76D-069F7B09769F}" destId="{0E7B0F83-D004-46B3-AADC-AAB71D0500AA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D32658-CF30-47A0-8E52-70958593A990}">
      <dsp:nvSpPr>
        <dsp:cNvPr id="0" name=""/>
        <dsp:cNvSpPr/>
      </dsp:nvSpPr>
      <dsp:spPr>
        <a:xfrm>
          <a:off x="2099523" y="0"/>
          <a:ext cx="1399682" cy="953465"/>
        </a:xfrm>
        <a:prstGeom prst="trapezoid">
          <a:avLst>
            <a:gd name="adj" fmla="val 73400"/>
          </a:avLst>
        </a:prstGeom>
        <a:solidFill>
          <a:srgbClr val="74A588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e-IL" sz="2400" b="1" kern="1200" dirty="0" smtClean="0">
            <a:latin typeface="Calibri" panose="020F0502020204030204" pitchFamily="34" charset="0"/>
            <a:cs typeface="Calibri" panose="020F0502020204030204" pitchFamily="34" charset="0"/>
          </a:endParaRPr>
        </a:p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400" b="1" kern="1200" dirty="0" smtClean="0">
              <a:latin typeface="Calibri" panose="020F0502020204030204" pitchFamily="34" charset="0"/>
              <a:cs typeface="Calibri" panose="020F0502020204030204" pitchFamily="34" charset="0"/>
            </a:rPr>
            <a:t>תבונה</a:t>
          </a:r>
        </a:p>
      </dsp:txBody>
      <dsp:txXfrm>
        <a:off x="2099523" y="0"/>
        <a:ext cx="1399682" cy="953465"/>
      </dsp:txXfrm>
    </dsp:sp>
    <dsp:sp modelId="{193BE4CF-91BD-4480-8401-193CD20F43EE}">
      <dsp:nvSpPr>
        <dsp:cNvPr id="0" name=""/>
        <dsp:cNvSpPr/>
      </dsp:nvSpPr>
      <dsp:spPr>
        <a:xfrm>
          <a:off x="1399682" y="953465"/>
          <a:ext cx="2799364" cy="953465"/>
        </a:xfrm>
        <a:prstGeom prst="trapezoid">
          <a:avLst>
            <a:gd name="adj" fmla="val 73400"/>
          </a:avLst>
        </a:prstGeom>
        <a:solidFill>
          <a:srgbClr val="D7CCA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400" b="1" kern="1200" dirty="0" smtClean="0">
              <a:latin typeface="Calibri" panose="020F0502020204030204" pitchFamily="34" charset="0"/>
              <a:cs typeface="Calibri" panose="020F0502020204030204" pitchFamily="34" charset="0"/>
            </a:rPr>
            <a:t>ידע</a:t>
          </a:r>
          <a:endParaRPr lang="he-IL" sz="2400" b="1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1889570" y="953465"/>
        <a:ext cx="1819586" cy="953465"/>
      </dsp:txXfrm>
    </dsp:sp>
    <dsp:sp modelId="{E2C721A6-C76E-42E4-8AFB-83C092E53A26}">
      <dsp:nvSpPr>
        <dsp:cNvPr id="0" name=""/>
        <dsp:cNvSpPr/>
      </dsp:nvSpPr>
      <dsp:spPr>
        <a:xfrm>
          <a:off x="699841" y="1906931"/>
          <a:ext cx="4199046" cy="953465"/>
        </a:xfrm>
        <a:prstGeom prst="trapezoid">
          <a:avLst>
            <a:gd name="adj" fmla="val 73400"/>
          </a:avLst>
        </a:prstGeom>
        <a:solidFill>
          <a:srgbClr val="DC9C7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400" b="1" kern="1200" dirty="0" smtClean="0">
              <a:latin typeface="Calibri" panose="020F0502020204030204" pitchFamily="34" charset="0"/>
              <a:cs typeface="Calibri" panose="020F0502020204030204" pitchFamily="34" charset="0"/>
            </a:rPr>
            <a:t>מידע</a:t>
          </a:r>
          <a:endParaRPr lang="he-IL" sz="2400" b="1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1434674" y="1906931"/>
        <a:ext cx="2729379" cy="953465"/>
      </dsp:txXfrm>
    </dsp:sp>
    <dsp:sp modelId="{56F615B0-34CC-4D31-98F2-1F094D4C554B}">
      <dsp:nvSpPr>
        <dsp:cNvPr id="0" name=""/>
        <dsp:cNvSpPr/>
      </dsp:nvSpPr>
      <dsp:spPr>
        <a:xfrm>
          <a:off x="0" y="2860397"/>
          <a:ext cx="5598728" cy="953465"/>
        </a:xfrm>
        <a:prstGeom prst="trapezoid">
          <a:avLst>
            <a:gd name="adj" fmla="val 73400"/>
          </a:avLst>
        </a:prstGeom>
        <a:solidFill>
          <a:srgbClr val="D6665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400" b="1" kern="1200" dirty="0" smtClean="0">
              <a:latin typeface="Calibri" panose="020F0502020204030204" pitchFamily="34" charset="0"/>
              <a:cs typeface="Calibri" panose="020F0502020204030204" pitchFamily="34" charset="0"/>
            </a:rPr>
            <a:t>נתונים</a:t>
          </a:r>
          <a:endParaRPr lang="he-IL" sz="2400" b="1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979777" y="2860397"/>
        <a:ext cx="3639173" cy="95346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D32658-CF30-47A0-8E52-70958593A990}">
      <dsp:nvSpPr>
        <dsp:cNvPr id="0" name=""/>
        <dsp:cNvSpPr/>
      </dsp:nvSpPr>
      <dsp:spPr>
        <a:xfrm>
          <a:off x="2099523" y="0"/>
          <a:ext cx="1399682" cy="953465"/>
        </a:xfrm>
        <a:prstGeom prst="trapezoid">
          <a:avLst>
            <a:gd name="adj" fmla="val 73400"/>
          </a:avLst>
        </a:prstGeom>
        <a:solidFill>
          <a:srgbClr val="74A588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e-IL" sz="2400" b="1" kern="1200" dirty="0" smtClean="0">
            <a:latin typeface="Calibri" panose="020F0502020204030204" pitchFamily="34" charset="0"/>
            <a:cs typeface="Calibri" panose="020F0502020204030204" pitchFamily="34" charset="0"/>
          </a:endParaRPr>
        </a:p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400" b="1" kern="1200" dirty="0" smtClean="0">
              <a:latin typeface="Calibri" panose="020F0502020204030204" pitchFamily="34" charset="0"/>
              <a:cs typeface="Calibri" panose="020F0502020204030204" pitchFamily="34" charset="0"/>
            </a:rPr>
            <a:t>תבונה</a:t>
          </a:r>
        </a:p>
      </dsp:txBody>
      <dsp:txXfrm>
        <a:off x="2099523" y="0"/>
        <a:ext cx="1399682" cy="953465"/>
      </dsp:txXfrm>
    </dsp:sp>
    <dsp:sp modelId="{193BE4CF-91BD-4480-8401-193CD20F43EE}">
      <dsp:nvSpPr>
        <dsp:cNvPr id="0" name=""/>
        <dsp:cNvSpPr/>
      </dsp:nvSpPr>
      <dsp:spPr>
        <a:xfrm>
          <a:off x="1399682" y="953465"/>
          <a:ext cx="2799364" cy="953465"/>
        </a:xfrm>
        <a:prstGeom prst="trapezoid">
          <a:avLst>
            <a:gd name="adj" fmla="val 73400"/>
          </a:avLst>
        </a:prstGeom>
        <a:solidFill>
          <a:srgbClr val="D7CCA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400" b="1" kern="1200" dirty="0" smtClean="0">
              <a:latin typeface="Calibri" panose="020F0502020204030204" pitchFamily="34" charset="0"/>
              <a:cs typeface="Calibri" panose="020F0502020204030204" pitchFamily="34" charset="0"/>
            </a:rPr>
            <a:t>ידע</a:t>
          </a:r>
          <a:endParaRPr lang="he-IL" sz="2400" b="1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1889570" y="953465"/>
        <a:ext cx="1819586" cy="953465"/>
      </dsp:txXfrm>
    </dsp:sp>
    <dsp:sp modelId="{E2C721A6-C76E-42E4-8AFB-83C092E53A26}">
      <dsp:nvSpPr>
        <dsp:cNvPr id="0" name=""/>
        <dsp:cNvSpPr/>
      </dsp:nvSpPr>
      <dsp:spPr>
        <a:xfrm>
          <a:off x="699841" y="1906931"/>
          <a:ext cx="4199046" cy="953465"/>
        </a:xfrm>
        <a:prstGeom prst="trapezoid">
          <a:avLst>
            <a:gd name="adj" fmla="val 73400"/>
          </a:avLst>
        </a:prstGeom>
        <a:solidFill>
          <a:srgbClr val="DC9C7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400" b="1" kern="1200" dirty="0" smtClean="0">
              <a:latin typeface="Calibri" panose="020F0502020204030204" pitchFamily="34" charset="0"/>
              <a:cs typeface="Calibri" panose="020F0502020204030204" pitchFamily="34" charset="0"/>
            </a:rPr>
            <a:t>מידע</a:t>
          </a:r>
          <a:endParaRPr lang="he-IL" sz="2400" b="1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1434674" y="1906931"/>
        <a:ext cx="2729379" cy="953465"/>
      </dsp:txXfrm>
    </dsp:sp>
    <dsp:sp modelId="{56F615B0-34CC-4D31-98F2-1F094D4C554B}">
      <dsp:nvSpPr>
        <dsp:cNvPr id="0" name=""/>
        <dsp:cNvSpPr/>
      </dsp:nvSpPr>
      <dsp:spPr>
        <a:xfrm>
          <a:off x="0" y="2860397"/>
          <a:ext cx="5598728" cy="953465"/>
        </a:xfrm>
        <a:prstGeom prst="trapezoid">
          <a:avLst>
            <a:gd name="adj" fmla="val 73400"/>
          </a:avLst>
        </a:prstGeom>
        <a:solidFill>
          <a:srgbClr val="D6665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400" b="1" kern="1200" dirty="0" smtClean="0">
              <a:latin typeface="Calibri" panose="020F0502020204030204" pitchFamily="34" charset="0"/>
              <a:cs typeface="Calibri" panose="020F0502020204030204" pitchFamily="34" charset="0"/>
            </a:rPr>
            <a:t>נתונים</a:t>
          </a:r>
          <a:endParaRPr lang="he-IL" sz="2400" b="1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979777" y="2860397"/>
        <a:ext cx="3639173" cy="9534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עליונה 1"/>
          <p:cNvSpPr>
            <a:spLocks noGrp="1"/>
          </p:cNvSpPr>
          <p:nvPr>
            <p:ph type="hdr" sz="quarter"/>
          </p:nvPr>
        </p:nvSpPr>
        <p:spPr>
          <a:xfrm>
            <a:off x="3851541" y="0"/>
            <a:ext cx="2946135" cy="497600"/>
          </a:xfrm>
          <a:prstGeom prst="rect">
            <a:avLst/>
          </a:prstGeom>
        </p:spPr>
        <p:txBody>
          <a:bodyPr vert="horz" lIns="91294" tIns="45647" rIns="91294" bIns="45647" rtlCol="1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idx="1"/>
          </p:nvPr>
        </p:nvSpPr>
        <p:spPr>
          <a:xfrm>
            <a:off x="1586" y="0"/>
            <a:ext cx="2946135" cy="497600"/>
          </a:xfrm>
          <a:prstGeom prst="rect">
            <a:avLst/>
          </a:prstGeom>
        </p:spPr>
        <p:txBody>
          <a:bodyPr vert="horz" lIns="91294" tIns="45647" rIns="91294" bIns="45647" rtlCol="1"/>
          <a:lstStyle>
            <a:lvl1pPr algn="l">
              <a:defRPr sz="1200"/>
            </a:lvl1pPr>
          </a:lstStyle>
          <a:p>
            <a:fld id="{264E9028-AE12-4357-BA81-0C4C214ECF08}" type="datetimeFigureOut">
              <a:rPr lang="he-IL" smtClean="0"/>
              <a:t>כ"א/אלול/תשפ"א</a:t>
            </a:fld>
            <a:endParaRPr lang="he-IL"/>
          </a:p>
        </p:txBody>
      </p:sp>
      <p:sp>
        <p:nvSpPr>
          <p:cNvPr id="4" name="מציין מיקום של תמונת שקופית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294" tIns="45647" rIns="91294" bIns="45647" rtlCol="1" anchor="ctr"/>
          <a:lstStyle/>
          <a:p>
            <a:endParaRPr lang="he-IL"/>
          </a:p>
        </p:txBody>
      </p:sp>
      <p:sp>
        <p:nvSpPr>
          <p:cNvPr id="5" name="מציין מיקום של הערות 4"/>
          <p:cNvSpPr>
            <a:spLocks noGrp="1"/>
          </p:cNvSpPr>
          <p:nvPr>
            <p:ph type="body" sz="quarter" idx="3"/>
          </p:nvPr>
        </p:nvSpPr>
        <p:spPr>
          <a:xfrm>
            <a:off x="680244" y="4777908"/>
            <a:ext cx="5437188" cy="3907901"/>
          </a:xfrm>
          <a:prstGeom prst="rect">
            <a:avLst/>
          </a:prstGeom>
        </p:spPr>
        <p:txBody>
          <a:bodyPr vert="horz" lIns="91294" tIns="45647" rIns="91294" bIns="45647" rtlCol="1"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4"/>
          </p:nvPr>
        </p:nvSpPr>
        <p:spPr>
          <a:xfrm>
            <a:off x="3851541" y="9429039"/>
            <a:ext cx="2946135" cy="497600"/>
          </a:xfrm>
          <a:prstGeom prst="rect">
            <a:avLst/>
          </a:prstGeom>
        </p:spPr>
        <p:txBody>
          <a:bodyPr vert="horz" lIns="91294" tIns="45647" rIns="91294" bIns="45647" rtlCol="1" anchor="b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5"/>
          </p:nvPr>
        </p:nvSpPr>
        <p:spPr>
          <a:xfrm>
            <a:off x="1586" y="9429039"/>
            <a:ext cx="2946135" cy="497600"/>
          </a:xfrm>
          <a:prstGeom prst="rect">
            <a:avLst/>
          </a:prstGeom>
        </p:spPr>
        <p:txBody>
          <a:bodyPr vert="horz" lIns="91294" tIns="45647" rIns="91294" bIns="45647" rtlCol="1" anchor="b"/>
          <a:lstStyle>
            <a:lvl1pPr algn="l">
              <a:defRPr sz="1200"/>
            </a:lvl1pPr>
          </a:lstStyle>
          <a:p>
            <a:fld id="{D845AC0A-F75D-4CC4-9438-EAB6934CF0C4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3714163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e-IL" dirty="0" smtClean="0"/>
              <a:t>1 .נתונים- אוסף של תווים גולמיים )מספרים, אותיות( שהם לכשעצמם חסרי משמעות.</a:t>
            </a:r>
          </a:p>
          <a:p>
            <a:r>
              <a:rPr lang="he-IL" dirty="0" smtClean="0"/>
              <a:t> 2 .מידע- נתונים שימושיים ובעלי משמעות בהקשר מסוים, נתונים שעברו עיבוד ויש להם משמעות בחיי היומיום או בעבודה. </a:t>
            </a:r>
          </a:p>
          <a:p>
            <a:r>
              <a:rPr lang="he-IL" dirty="0" smtClean="0"/>
              <a:t>3 .ידע- מידע שעבר תהליכי עיבוד; הבנה, ניתוח והערכה ואשר ניתן ליישום מעשי. ידע הוא הוא פנימי לאדם, סובייקטיבי ולרוב סמוי לאחרים.</a:t>
            </a:r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45AC0A-F75D-4CC4-9438-EAB6934CF0C4}" type="slidenum">
              <a:rPr lang="he-IL" smtClean="0"/>
              <a:t>2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9335847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e-IL" dirty="0" smtClean="0"/>
              <a:t>1 .נתונים- אוסף של תווים גולמיים )מספרים, אותיות( שהם לכשעצמם חסרי משמעות.</a:t>
            </a:r>
          </a:p>
          <a:p>
            <a:r>
              <a:rPr lang="he-IL" dirty="0" smtClean="0"/>
              <a:t> 2 .מידע- נתונים שימושיים ובעלי משמעות בהקשר מסוים, נתונים שעברו עיבוד ויש להם משמעות בחיי היומיום או בעבודה. </a:t>
            </a:r>
          </a:p>
          <a:p>
            <a:r>
              <a:rPr lang="he-IL" dirty="0" smtClean="0"/>
              <a:t>3 .ידע- מידע שעבר תהליכי עיבוד; הבנה, ניתוח והערכה ואשר ניתן ליישום מעשי. ידע הוא הוא פנימי לאדם, סובייקטיבי ולרוב סמוי לאחרים.</a:t>
            </a:r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45AC0A-F75D-4CC4-9438-EAB6934CF0C4}" type="slidenum">
              <a:rPr lang="he-IL" smtClean="0"/>
              <a:t>3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5282282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45AC0A-F75D-4CC4-9438-EAB6934CF0C4}" type="slidenum">
              <a:rPr lang="he-IL" smtClean="0"/>
              <a:t>4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2424564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45AC0A-F75D-4CC4-9438-EAB6934CF0C4}" type="slidenum">
              <a:rPr lang="he-IL" smtClean="0"/>
              <a:t>5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3239524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45AC0A-F75D-4CC4-9438-EAB6934CF0C4}" type="slidenum">
              <a:rPr lang="he-IL" smtClean="0"/>
              <a:t>6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7057907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45AC0A-F75D-4CC4-9438-EAB6934CF0C4}" type="slidenum">
              <a:rPr lang="he-IL" smtClean="0"/>
              <a:t>7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0260181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45AC0A-F75D-4CC4-9438-EAB6934CF0C4}" type="slidenum">
              <a:rPr lang="he-IL" smtClean="0"/>
              <a:t>8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2363570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45AC0A-F75D-4CC4-9438-EAB6934CF0C4}" type="slidenum">
              <a:rPr lang="he-IL" smtClean="0"/>
              <a:t>9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176582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כותרת משנה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e-IL" smtClean="0"/>
              <a:t>לחץ כדי לערוך סגנון כותרת משנה של תבנית בסיס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BB5CA-5250-42CC-B144-3B72810D699D}" type="datetimeFigureOut">
              <a:rPr lang="he-IL" smtClean="0"/>
              <a:t>כ"א/אלול/תשפ"א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6E46B-413D-4673-8C14-8123AD68ACB1}" type="slidenum">
              <a:rPr lang="he-IL" smtClean="0"/>
              <a:t>‹#›</a:t>
            </a:fld>
            <a:endParaRPr lang="he-IL"/>
          </a:p>
        </p:txBody>
      </p:sp>
      <p:pic>
        <p:nvPicPr>
          <p:cNvPr id="7" name="תמונה 6" descr="דף לוגו מועצה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649" y="174001"/>
            <a:ext cx="81438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7832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טקסט אנכי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BB5CA-5250-42CC-B144-3B72810D699D}" type="datetimeFigureOut">
              <a:rPr lang="he-IL" smtClean="0"/>
              <a:t>כ"א/אלול/תשפ"א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6E46B-413D-4673-8C14-8123AD68ACB1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163963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כותרת אנכית וטקס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אנכית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טקסט אנכי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BB5CA-5250-42CC-B144-3B72810D699D}" type="datetimeFigureOut">
              <a:rPr lang="he-IL" smtClean="0"/>
              <a:t>כ"א/אלול/תשפ"א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6E46B-413D-4673-8C14-8123AD68ACB1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0183137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BB5CA-5250-42CC-B144-3B72810D699D}" type="datetimeFigureOut">
              <a:rPr lang="he-IL" smtClean="0"/>
              <a:t>כ"א/אלול/תשפ"א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6E46B-413D-4673-8C14-8123AD68ACB1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747635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כותרת מקטע עליונ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BB5CA-5250-42CC-B144-3B72810D699D}" type="datetimeFigureOut">
              <a:rPr lang="he-IL" smtClean="0"/>
              <a:t>כ"א/אלול/תשפ"א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6E46B-413D-4673-8C14-8123AD68ACB1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837542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תוכן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BB5CA-5250-42CC-B144-3B72810D699D}" type="datetimeFigureOut">
              <a:rPr lang="he-IL" smtClean="0"/>
              <a:t>כ"א/אלול/תשפ"א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6E46B-413D-4673-8C14-8123AD68ACB1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275878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4" name="מציין מיקום תוכן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5" name="מציין מיקום טקסט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6" name="מציין מיקום תוכן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7" name="מציין מיקום של תאריך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BB5CA-5250-42CC-B144-3B72810D699D}" type="datetimeFigureOut">
              <a:rPr lang="he-IL" smtClean="0"/>
              <a:t>כ"א/אלול/תשפ"א</a:t>
            </a:fld>
            <a:endParaRPr lang="he-IL"/>
          </a:p>
        </p:txBody>
      </p:sp>
      <p:sp>
        <p:nvSpPr>
          <p:cNvPr id="8" name="מציין מיקום של כותרת תחתונה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9" name="מציין מיקום של מספר שקופית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6E46B-413D-4673-8C14-8123AD68ACB1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411116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BB5CA-5250-42CC-B144-3B72810D699D}" type="datetimeFigureOut">
              <a:rPr lang="he-IL" smtClean="0"/>
              <a:t>כ"א/אלול/תשפ"א</a:t>
            </a:fld>
            <a:endParaRPr lang="he-IL"/>
          </a:p>
        </p:txBody>
      </p:sp>
      <p:sp>
        <p:nvSpPr>
          <p:cNvPr id="4" name="מציין מיקום של כותרת תחתונה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5" name="מציין מיקום של מספר שקופית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6E46B-413D-4673-8C14-8123AD68ACB1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827166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אריך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BB5CA-5250-42CC-B144-3B72810D699D}" type="datetimeFigureOut">
              <a:rPr lang="he-IL" smtClean="0"/>
              <a:t>כ"א/אלול/תשפ"א</a:t>
            </a:fld>
            <a:endParaRPr lang="he-IL"/>
          </a:p>
        </p:txBody>
      </p:sp>
      <p:sp>
        <p:nvSpPr>
          <p:cNvPr id="3" name="מציין מיקום של כותרת תחתונה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6E46B-413D-4673-8C14-8123AD68ACB1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6379105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תוכן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טקסט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BB5CA-5250-42CC-B144-3B72810D699D}" type="datetimeFigureOut">
              <a:rPr lang="he-IL" smtClean="0"/>
              <a:t>כ"א/אלול/תשפ"א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6E46B-413D-4673-8C14-8123AD68ACB1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8457247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תמונה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תמונה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e-IL"/>
          </a:p>
        </p:txBody>
      </p:sp>
      <p:sp>
        <p:nvSpPr>
          <p:cNvPr id="4" name="מציין מיקום טקסט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BB5CA-5250-42CC-B144-3B72810D699D}" type="datetimeFigureOut">
              <a:rPr lang="he-IL" smtClean="0"/>
              <a:t>כ"א/אלול/תשפ"א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6E46B-413D-4673-8C14-8123AD68ACB1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37667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BB5CA-5250-42CC-B144-3B72810D699D}" type="datetimeFigureOut">
              <a:rPr lang="he-IL" smtClean="0"/>
              <a:t>כ"א/אלול/תשפ"א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36E46B-413D-4673-8C14-8123AD68ACB1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505914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לבן 1"/>
          <p:cNvSpPr/>
          <p:nvPr/>
        </p:nvSpPr>
        <p:spPr>
          <a:xfrm>
            <a:off x="0" y="5335675"/>
            <a:ext cx="12221447" cy="924448"/>
          </a:xfrm>
          <a:prstGeom prst="rect">
            <a:avLst/>
          </a:prstGeom>
          <a:solidFill>
            <a:srgbClr val="D7CC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36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ישיבת </a:t>
            </a:r>
            <a:r>
              <a:rPr lang="he-IL" sz="36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התנעה</a:t>
            </a:r>
            <a:endParaRPr lang="he-IL" sz="24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תמונה 2"/>
          <p:cNvPicPr>
            <a:picLocks noChangeAspect="1"/>
          </p:cNvPicPr>
          <p:nvPr/>
        </p:nvPicPr>
        <p:blipFill rotWithShape="1">
          <a:blip r:embed="rId2"/>
          <a:srcRect r="1778"/>
          <a:stretch/>
        </p:blipFill>
        <p:spPr>
          <a:xfrm>
            <a:off x="2928572" y="675163"/>
            <a:ext cx="5552238" cy="4264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618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מלבן 37"/>
          <p:cNvSpPr/>
          <p:nvPr/>
        </p:nvSpPr>
        <p:spPr>
          <a:xfrm>
            <a:off x="9526385" y="0"/>
            <a:ext cx="2665615" cy="6858000"/>
          </a:xfrm>
          <a:prstGeom prst="rect">
            <a:avLst/>
          </a:prstGeom>
          <a:solidFill>
            <a:srgbClr val="74A5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sz="2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908431" y="80387"/>
            <a:ext cx="3466681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he-IL" sz="2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ניהול ידע והערך לרשות</a:t>
            </a:r>
            <a:endParaRPr lang="he-IL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7" name="דיאגרמה 6"/>
          <p:cNvGraphicFramePr/>
          <p:nvPr>
            <p:extLst>
              <p:ext uri="{D42A27DB-BD31-4B8C-83A1-F6EECF244321}">
                <p14:modId xmlns:p14="http://schemas.microsoft.com/office/powerpoint/2010/main" val="2890131536"/>
              </p:ext>
            </p:extLst>
          </p:nvPr>
        </p:nvGraphicFramePr>
        <p:xfrm>
          <a:off x="2996785" y="1527348"/>
          <a:ext cx="5598728" cy="38138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914129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מלבן 37"/>
          <p:cNvSpPr/>
          <p:nvPr/>
        </p:nvSpPr>
        <p:spPr>
          <a:xfrm>
            <a:off x="9526385" y="0"/>
            <a:ext cx="2665615" cy="6858000"/>
          </a:xfrm>
          <a:prstGeom prst="rect">
            <a:avLst/>
          </a:prstGeom>
          <a:solidFill>
            <a:srgbClr val="74A5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sz="2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908431" y="80387"/>
            <a:ext cx="3466681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he-IL" sz="2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ניהול ידע והערך לרשות</a:t>
            </a:r>
            <a:endParaRPr lang="he-IL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4719" y="4758761"/>
            <a:ext cx="302760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he-IL" sz="1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כמות ילדים בגילאי 0-3 בכפר יונה</a:t>
            </a:r>
            <a:endParaRPr lang="he-IL" sz="1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44271" y="3690485"/>
            <a:ext cx="302760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he-IL" sz="1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מיפוי מרחבי – כמה ילדים יש בכל שכונה</a:t>
            </a:r>
            <a:endParaRPr lang="he-IL" sz="1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418757" y="1701921"/>
            <a:ext cx="3027608" cy="73866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he-IL" sz="1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החלטה לבנות גן בשכונה </a:t>
            </a:r>
            <a:r>
              <a:rPr lang="he-IL" sz="14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מסויימת</a:t>
            </a:r>
            <a:r>
              <a:rPr lang="he-IL" sz="1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(ולא אחרת) על מנת שיהיה קרוב לכמה שיותר ילדים</a:t>
            </a:r>
            <a:endParaRPr lang="he-IL" sz="1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833983" y="2713113"/>
            <a:ext cx="302760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he-IL" sz="1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שילב המידע הזה עם הידע שלנו - כמה גני ילדים צריך פר כמות ילדים</a:t>
            </a:r>
            <a:endParaRPr lang="he-IL" sz="1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7" name="דיאגרמה 6"/>
          <p:cNvGraphicFramePr/>
          <p:nvPr>
            <p:extLst>
              <p:ext uri="{D42A27DB-BD31-4B8C-83A1-F6EECF244321}">
                <p14:modId xmlns:p14="http://schemas.microsoft.com/office/powerpoint/2010/main" val="2890131536"/>
              </p:ext>
            </p:extLst>
          </p:nvPr>
        </p:nvGraphicFramePr>
        <p:xfrm>
          <a:off x="2996785" y="1527348"/>
          <a:ext cx="5598728" cy="38138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14419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מלבן 37"/>
          <p:cNvSpPr/>
          <p:nvPr/>
        </p:nvSpPr>
        <p:spPr>
          <a:xfrm>
            <a:off x="9526385" y="0"/>
            <a:ext cx="2665615" cy="6858000"/>
          </a:xfrm>
          <a:prstGeom prst="rect">
            <a:avLst/>
          </a:prstGeom>
          <a:solidFill>
            <a:srgbClr val="74A5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sz="2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72101" y="80387"/>
            <a:ext cx="400301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he-IL" sz="2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מה זה </a:t>
            </a:r>
            <a:r>
              <a:rPr lang="en-US" sz="2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GIS</a:t>
            </a:r>
            <a:r>
              <a:rPr lang="he-IL" sz="2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ומה הערך לרשות</a:t>
            </a:r>
            <a:endParaRPr lang="he-IL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מלבן מעוגל 17"/>
          <p:cNvSpPr/>
          <p:nvPr/>
        </p:nvSpPr>
        <p:spPr>
          <a:xfrm>
            <a:off x="7148841" y="4519086"/>
            <a:ext cx="2226271" cy="36808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הנגשת</a:t>
            </a:r>
            <a:r>
              <a:rPr lang="he-IL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מידע ושקיפות</a:t>
            </a:r>
            <a:endParaRPr lang="he-IL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מלבן מעוגל 18"/>
          <p:cNvSpPr/>
          <p:nvPr/>
        </p:nvSpPr>
        <p:spPr>
          <a:xfrm>
            <a:off x="4977622" y="4543558"/>
            <a:ext cx="2226271" cy="62668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קבלת החלטות מבוססות נתונים</a:t>
            </a:r>
            <a:endParaRPr lang="he-IL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מלבן מעוגל 23"/>
          <p:cNvSpPr/>
          <p:nvPr/>
        </p:nvSpPr>
        <p:spPr>
          <a:xfrm>
            <a:off x="625840" y="4498504"/>
            <a:ext cx="2226271" cy="36975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חיסכון במשאבים</a:t>
            </a:r>
            <a:endParaRPr lang="he-IL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מלבן מעוגל 26"/>
          <p:cNvSpPr/>
          <p:nvPr/>
        </p:nvSpPr>
        <p:spPr>
          <a:xfrm>
            <a:off x="2806402" y="4519086"/>
            <a:ext cx="2226271" cy="33781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שיפור ביצועים</a:t>
            </a:r>
            <a:endParaRPr lang="he-IL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מלבן מעוגל 27"/>
          <p:cNvSpPr/>
          <p:nvPr/>
        </p:nvSpPr>
        <p:spPr>
          <a:xfrm>
            <a:off x="1109218" y="1386850"/>
            <a:ext cx="7662590" cy="631726"/>
          </a:xfrm>
          <a:prstGeom prst="roundRect">
            <a:avLst/>
          </a:prstGeom>
          <a:solidFill>
            <a:srgbClr val="D7CCA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4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כלי טכנולוגי לניהול </a:t>
            </a:r>
            <a:r>
              <a:rPr lang="he-IL" sz="24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והנגשת</a:t>
            </a:r>
            <a:r>
              <a:rPr lang="he-IL" sz="24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מידע שקשור </a:t>
            </a:r>
            <a:r>
              <a:rPr lang="he-IL" sz="24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במרחב</a:t>
            </a:r>
            <a:endParaRPr lang="he-IL" sz="24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5" name="תמונה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412" y="3216801"/>
            <a:ext cx="1209129" cy="1209129"/>
          </a:xfrm>
          <a:prstGeom prst="rect">
            <a:avLst/>
          </a:prstGeom>
        </p:spPr>
      </p:pic>
      <p:pic>
        <p:nvPicPr>
          <p:cNvPr id="16" name="תמונה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3794" y="3163771"/>
            <a:ext cx="1189587" cy="1189587"/>
          </a:xfrm>
          <a:prstGeom prst="rect">
            <a:avLst/>
          </a:prstGeom>
        </p:spPr>
      </p:pic>
      <p:pic>
        <p:nvPicPr>
          <p:cNvPr id="29" name="תמונה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3634" y="3269834"/>
            <a:ext cx="1103065" cy="1103065"/>
          </a:xfrm>
          <a:prstGeom prst="rect">
            <a:avLst/>
          </a:prstGeom>
        </p:spPr>
      </p:pic>
      <p:pic>
        <p:nvPicPr>
          <p:cNvPr id="30" name="תמונה 2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6953" y="3269834"/>
            <a:ext cx="1070049" cy="1070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396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מלבן 37"/>
          <p:cNvSpPr/>
          <p:nvPr/>
        </p:nvSpPr>
        <p:spPr>
          <a:xfrm>
            <a:off x="9526385" y="0"/>
            <a:ext cx="2665615" cy="6858000"/>
          </a:xfrm>
          <a:prstGeom prst="rect">
            <a:avLst/>
          </a:prstGeom>
          <a:solidFill>
            <a:srgbClr val="74A5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sz="2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80001" y="80387"/>
            <a:ext cx="429511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he-IL" sz="2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מה זה </a:t>
            </a:r>
            <a:r>
              <a:rPr lang="en-US" sz="2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GIS</a:t>
            </a:r>
            <a:r>
              <a:rPr lang="he-IL" sz="2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ומה הערך לרשות</a:t>
            </a:r>
            <a:endParaRPr lang="he-IL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מלבן מעוגל 27"/>
          <p:cNvSpPr/>
          <p:nvPr/>
        </p:nvSpPr>
        <p:spPr>
          <a:xfrm>
            <a:off x="998686" y="2823764"/>
            <a:ext cx="7662590" cy="1366398"/>
          </a:xfrm>
          <a:prstGeom prst="roundRect">
            <a:avLst/>
          </a:prstGeom>
          <a:solidFill>
            <a:srgbClr val="D7CCA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24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דוגמאות מרשויות אחרות</a:t>
            </a:r>
            <a:endParaRPr lang="he-IL" sz="24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68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מלבן 37"/>
          <p:cNvSpPr/>
          <p:nvPr/>
        </p:nvSpPr>
        <p:spPr>
          <a:xfrm>
            <a:off x="9526385" y="0"/>
            <a:ext cx="2665615" cy="6858000"/>
          </a:xfrm>
          <a:prstGeom prst="rect">
            <a:avLst/>
          </a:prstGeom>
          <a:solidFill>
            <a:srgbClr val="74A5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sz="2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89679" y="80387"/>
            <a:ext cx="5285433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he-IL" sz="2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איך לא מייצרים פיל לבן?</a:t>
            </a:r>
            <a:endParaRPr lang="he-IL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2031" y="793819"/>
            <a:ext cx="8953081" cy="17543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e-IL" dirty="0" smtClean="0">
                <a:latin typeface="Calibri" panose="020F0502020204030204" pitchFamily="34" charset="0"/>
                <a:cs typeface="Calibri" panose="020F0502020204030204" pitchFamily="34" charset="0"/>
              </a:rPr>
              <a:t>האחריות </a:t>
            </a:r>
            <a:r>
              <a:rPr lang="he-IL" dirty="0" smtClean="0">
                <a:latin typeface="Calibri" panose="020F0502020204030204" pitchFamily="34" charset="0"/>
                <a:cs typeface="Calibri" panose="020F0502020204030204" pitchFamily="34" charset="0"/>
              </a:rPr>
              <a:t>הבלעדית על עדכון הנתונים ואמינותם היא של האגף הרלוונטי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e-IL" dirty="0" smtClean="0">
                <a:latin typeface="Calibri" panose="020F0502020204030204" pitchFamily="34" charset="0"/>
                <a:cs typeface="Calibri" panose="020F0502020204030204" pitchFamily="34" charset="0"/>
              </a:rPr>
              <a:t>לא יושקעו כספים בסקרים וביצירת מידע בלי שיש "אבא </a:t>
            </a:r>
            <a:r>
              <a:rPr lang="he-IL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ואמא</a:t>
            </a:r>
            <a:r>
              <a:rPr lang="he-IL" dirty="0" smtClean="0">
                <a:latin typeface="Calibri" panose="020F0502020204030204" pitchFamily="34" charset="0"/>
                <a:cs typeface="Calibri" panose="020F0502020204030204" pitchFamily="34" charset="0"/>
              </a:rPr>
              <a:t>" באגפים השונים שאחראיים </a:t>
            </a:r>
            <a:r>
              <a:rPr lang="he-IL" dirty="0" smtClean="0">
                <a:latin typeface="Calibri" panose="020F0502020204030204" pitchFamily="34" charset="0"/>
                <a:cs typeface="Calibri" panose="020F0502020204030204" pitchFamily="34" charset="0"/>
              </a:rPr>
              <a:t>להזנת המידע ועדכונו כך שיהיה אמין.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e-IL" dirty="0" smtClean="0">
                <a:latin typeface="Calibri" panose="020F0502020204030204" pitchFamily="34" charset="0"/>
                <a:cs typeface="Calibri" panose="020F0502020204030204" pitchFamily="34" charset="0"/>
              </a:rPr>
              <a:t>פיילוט עם מס' מחלקות </a:t>
            </a:r>
            <a:r>
              <a:rPr lang="he-IL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מצומצמם</a:t>
            </a:r>
            <a:endParaRPr lang="he-IL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תמונה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871" y="3429838"/>
            <a:ext cx="5305530" cy="3247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466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מלבן 37"/>
          <p:cNvSpPr/>
          <p:nvPr/>
        </p:nvSpPr>
        <p:spPr>
          <a:xfrm>
            <a:off x="9526385" y="0"/>
            <a:ext cx="2665615" cy="6858000"/>
          </a:xfrm>
          <a:prstGeom prst="rect">
            <a:avLst/>
          </a:prstGeom>
          <a:solidFill>
            <a:srgbClr val="74A5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sz="2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89679" y="80387"/>
            <a:ext cx="5285433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he-IL" sz="2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איך מתחילים</a:t>
            </a:r>
            <a:endParaRPr lang="he-IL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מלבן מעוגל 4"/>
          <p:cNvSpPr/>
          <p:nvPr/>
        </p:nvSpPr>
        <p:spPr>
          <a:xfrm>
            <a:off x="4340128" y="2130536"/>
            <a:ext cx="2238414" cy="633885"/>
          </a:xfrm>
          <a:prstGeom prst="roundRect">
            <a:avLst/>
          </a:prstGeom>
          <a:solidFill>
            <a:srgbClr val="D7CCA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14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מיפוי </a:t>
            </a:r>
            <a:r>
              <a:rPr lang="he-IL" sz="14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צרכים</a:t>
            </a:r>
            <a:endParaRPr lang="he-IL" sz="14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מלבן מעוגל 5"/>
          <p:cNvSpPr/>
          <p:nvPr/>
        </p:nvSpPr>
        <p:spPr>
          <a:xfrm>
            <a:off x="4340128" y="3022042"/>
            <a:ext cx="2238414" cy="633885"/>
          </a:xfrm>
          <a:prstGeom prst="roundRect">
            <a:avLst/>
          </a:prstGeom>
          <a:solidFill>
            <a:srgbClr val="D7CCA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14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תיעדוף</a:t>
            </a:r>
            <a:r>
              <a:rPr lang="he-IL" sz="14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בהתאם </a:t>
            </a:r>
            <a:r>
              <a:rPr lang="he-IL" sz="14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לתקציב הקול הקורא</a:t>
            </a:r>
            <a:endParaRPr lang="he-IL" sz="14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מלבן מעוגל 6"/>
          <p:cNvSpPr/>
          <p:nvPr/>
        </p:nvSpPr>
        <p:spPr>
          <a:xfrm>
            <a:off x="4329533" y="3866104"/>
            <a:ext cx="2238414" cy="633885"/>
          </a:xfrm>
          <a:prstGeom prst="roundRect">
            <a:avLst/>
          </a:prstGeom>
          <a:solidFill>
            <a:srgbClr val="D7CCA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14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הזנת הנתונים – או על ידי סקר או על ידי איסוף </a:t>
            </a:r>
            <a:r>
              <a:rPr lang="he-IL" sz="14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המידע הקיים </a:t>
            </a:r>
            <a:r>
              <a:rPr lang="he-IL" sz="14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והנגשתו</a:t>
            </a:r>
            <a:r>
              <a:rPr lang="he-IL" sz="14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במערכת</a:t>
            </a:r>
            <a:endParaRPr lang="he-IL" sz="14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מלבן מעוגל 7"/>
          <p:cNvSpPr/>
          <p:nvPr/>
        </p:nvSpPr>
        <p:spPr>
          <a:xfrm>
            <a:off x="1241732" y="1291076"/>
            <a:ext cx="2238414" cy="63388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16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ארכיטקטורת המערכת ונתונים</a:t>
            </a:r>
            <a:endParaRPr lang="he-IL" sz="16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מלבן מעוגל 8"/>
          <p:cNvSpPr/>
          <p:nvPr/>
        </p:nvSpPr>
        <p:spPr>
          <a:xfrm>
            <a:off x="1241732" y="2145539"/>
            <a:ext cx="2238414" cy="63388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14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גיוס אחראי </a:t>
            </a:r>
            <a:r>
              <a:rPr lang="en-US" sz="14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GIS</a:t>
            </a:r>
            <a:endParaRPr lang="he-IL" sz="14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מלבן מעוגל 9"/>
          <p:cNvSpPr/>
          <p:nvPr/>
        </p:nvSpPr>
        <p:spPr>
          <a:xfrm>
            <a:off x="1241732" y="3037396"/>
            <a:ext cx="2238414" cy="63388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14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בניית המערכת, הממשקים, רכישת תשתית בסיסית וכו'</a:t>
            </a:r>
            <a:endParaRPr lang="he-IL" sz="14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מלבן מעוגל 10"/>
          <p:cNvSpPr/>
          <p:nvPr/>
        </p:nvSpPr>
        <p:spPr>
          <a:xfrm>
            <a:off x="4340128" y="1275723"/>
            <a:ext cx="4643097" cy="633885"/>
          </a:xfrm>
          <a:prstGeom prst="roundRect">
            <a:avLst/>
          </a:prstGeom>
          <a:solidFill>
            <a:srgbClr val="D7CCA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16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יצירת המידע עצמו</a:t>
            </a:r>
            <a:endParaRPr lang="he-IL" sz="16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מלבן מעוגל 11"/>
          <p:cNvSpPr/>
          <p:nvPr/>
        </p:nvSpPr>
        <p:spPr>
          <a:xfrm>
            <a:off x="1241732" y="3881457"/>
            <a:ext cx="2238414" cy="63388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14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מינוי </a:t>
            </a:r>
            <a:r>
              <a:rPr lang="he-IL" sz="14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אחראי שכבות </a:t>
            </a:r>
            <a:r>
              <a:rPr lang="en-US" sz="14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GIS</a:t>
            </a:r>
            <a:r>
              <a:rPr lang="he-IL" sz="14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בכל </a:t>
            </a:r>
            <a:r>
              <a:rPr lang="he-IL" sz="14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אחד מהאגפים</a:t>
            </a:r>
            <a:endParaRPr lang="he-IL" sz="14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מלבן מעוגל 12"/>
          <p:cNvSpPr/>
          <p:nvPr/>
        </p:nvSpPr>
        <p:spPr>
          <a:xfrm>
            <a:off x="1241732" y="4725518"/>
            <a:ext cx="2238414" cy="63388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14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הטמעת המערכת ונהלים להזנה/עדכון של מידע</a:t>
            </a:r>
            <a:endParaRPr lang="he-IL" sz="14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מלבן מעוגל 13"/>
          <p:cNvSpPr/>
          <p:nvPr/>
        </p:nvSpPr>
        <p:spPr>
          <a:xfrm>
            <a:off x="4250452" y="2033508"/>
            <a:ext cx="2431701" cy="838647"/>
          </a:xfrm>
          <a:prstGeom prst="round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sz="1400"/>
          </a:p>
        </p:txBody>
      </p:sp>
      <p:sp>
        <p:nvSpPr>
          <p:cNvPr id="16" name="מלבן מעוגל 15"/>
          <p:cNvSpPr/>
          <p:nvPr/>
        </p:nvSpPr>
        <p:spPr>
          <a:xfrm>
            <a:off x="6764908" y="2130184"/>
            <a:ext cx="2238414" cy="3213865"/>
          </a:xfrm>
          <a:prstGeom prst="roundRect">
            <a:avLst/>
          </a:prstGeom>
          <a:solidFill>
            <a:srgbClr val="D7CCA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14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הטמעת מידע בסיסי כמו תצלום אוויר ושכבת כתובות מעודכנת</a:t>
            </a:r>
            <a:endParaRPr lang="he-IL" sz="14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מלבן מעוגל 17"/>
          <p:cNvSpPr/>
          <p:nvPr/>
        </p:nvSpPr>
        <p:spPr>
          <a:xfrm>
            <a:off x="4355673" y="4690068"/>
            <a:ext cx="2238414" cy="633885"/>
          </a:xfrm>
          <a:prstGeom prst="roundRect">
            <a:avLst/>
          </a:prstGeom>
          <a:solidFill>
            <a:srgbClr val="D6665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1400" b="1" u="sng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מידע על הדרך</a:t>
            </a:r>
            <a:r>
              <a:rPr lang="he-IL" sz="14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he-IL" sz="14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הכנסה לתכולות עבודה של מכרזים/התקשרויות</a:t>
            </a:r>
            <a:endParaRPr lang="he-IL" sz="14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0401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מלבן 37"/>
          <p:cNvSpPr/>
          <p:nvPr/>
        </p:nvSpPr>
        <p:spPr>
          <a:xfrm>
            <a:off x="9526385" y="0"/>
            <a:ext cx="2665615" cy="6858000"/>
          </a:xfrm>
          <a:prstGeom prst="rect">
            <a:avLst/>
          </a:prstGeom>
          <a:solidFill>
            <a:srgbClr val="74A5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sz="2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89679" y="80387"/>
            <a:ext cx="5285433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he-IL" sz="2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סיכום</a:t>
            </a:r>
            <a:endParaRPr lang="he-IL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2031" y="1060519"/>
            <a:ext cx="8953081" cy="278473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he-IL" dirty="0" smtClean="0">
                <a:latin typeface="Calibri" panose="020F0502020204030204" pitchFamily="34" charset="0"/>
                <a:cs typeface="Calibri" panose="020F0502020204030204" pitchFamily="34" charset="0"/>
              </a:rPr>
              <a:t>אגף/מחלקה שמעוניינים לקחת חלק בפיילוט מוזנים לפנות לליאור לצורך מיפוי צרכים.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he-IL" dirty="0" smtClean="0">
                <a:latin typeface="Calibri" panose="020F0502020204030204" pitchFamily="34" charset="0"/>
                <a:cs typeface="Calibri" panose="020F0502020204030204" pitchFamily="34" charset="0"/>
              </a:rPr>
              <a:t>רק אגפים שיקצו אחראי מטעמם יוכלו לקחת חלק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he-IL" dirty="0" smtClean="0">
                <a:latin typeface="Calibri" panose="020F0502020204030204" pitchFamily="34" charset="0"/>
                <a:cs typeface="Calibri" panose="020F0502020204030204" pitchFamily="34" charset="0"/>
              </a:rPr>
              <a:t>המשאבים מוגבלים מאוד ולכן יערך </a:t>
            </a:r>
            <a:r>
              <a:rPr lang="he-IL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תיעדוף</a:t>
            </a:r>
            <a:r>
              <a:rPr lang="he-IL" dirty="0" smtClean="0">
                <a:latin typeface="Calibri" panose="020F0502020204030204" pitchFamily="34" charset="0"/>
                <a:cs typeface="Calibri" panose="020F0502020204030204" pitchFamily="34" charset="0"/>
              </a:rPr>
              <a:t> צרכים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he-IL" dirty="0" smtClean="0">
                <a:latin typeface="Calibri" panose="020F0502020204030204" pitchFamily="34" charset="0"/>
                <a:cs typeface="Calibri" panose="020F0502020204030204" pitchFamily="34" charset="0"/>
              </a:rPr>
              <a:t>מיקור חוץ לא תמיד עדיף. לעיתים קרובות רצון, יצירתיות ואוריינטציה טכנולוגית יותר טובה מצוותים חיצוניים.</a:t>
            </a:r>
            <a:endParaRPr lang="he-IL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662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מלבן 37"/>
          <p:cNvSpPr/>
          <p:nvPr/>
        </p:nvSpPr>
        <p:spPr>
          <a:xfrm>
            <a:off x="9526385" y="0"/>
            <a:ext cx="2665615" cy="6858000"/>
          </a:xfrm>
          <a:prstGeom prst="rect">
            <a:avLst/>
          </a:prstGeom>
          <a:solidFill>
            <a:srgbClr val="74A5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sz="2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תמונה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2700" y="1690447"/>
            <a:ext cx="6870699" cy="3935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643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2900</TotalTime>
  <Words>400</Words>
  <Application>Microsoft Office PowerPoint</Application>
  <PresentationFormat>מסך רחב</PresentationFormat>
  <Paragraphs>60</Paragraphs>
  <Slides>9</Slides>
  <Notes>8</Notes>
  <HiddenSlides>0</HiddenSlides>
  <MMClips>0</MMClips>
  <ScaleCrop>false</ScaleCrop>
  <HeadingPairs>
    <vt:vector size="6" baseType="variant">
      <vt:variant>
        <vt:lpstr>גופנים בשימוש</vt:lpstr>
      </vt:variant>
      <vt:variant>
        <vt:i4>4</vt:i4>
      </vt:variant>
      <vt:variant>
        <vt:lpstr>ערכת נושא</vt:lpstr>
      </vt:variant>
      <vt:variant>
        <vt:i4>1</vt:i4>
      </vt:variant>
      <vt:variant>
        <vt:lpstr>כותרות שקופיות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ערכת נושא Office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מצגת של PowerPoint‏</dc:title>
  <dc:creator>ליאור טננבום- מתכננת ערים</dc:creator>
  <cp:lastModifiedBy>ליאור טננבום- מתכננת ערים</cp:lastModifiedBy>
  <cp:revision>188</cp:revision>
  <cp:lastPrinted>2021-07-28T15:06:17Z</cp:lastPrinted>
  <dcterms:created xsi:type="dcterms:W3CDTF">2020-01-02T08:44:01Z</dcterms:created>
  <dcterms:modified xsi:type="dcterms:W3CDTF">2021-08-29T11:46:29Z</dcterms:modified>
</cp:coreProperties>
</file>