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6868"/>
    <a:srgbClr val="DC767A"/>
    <a:srgbClr val="05B77E"/>
    <a:srgbClr val="62B64A"/>
    <a:srgbClr val="03C8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98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B93B-93EE-4F4F-B18C-87C45A58B71F}" type="datetimeFigureOut">
              <a:rPr lang="he-IL" smtClean="0"/>
              <a:t>י"ב/כסלו/תשפ"ב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9B3A2-02AE-41E1-85EC-35C97E7015D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008496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B93B-93EE-4F4F-B18C-87C45A58B71F}" type="datetimeFigureOut">
              <a:rPr lang="he-IL" smtClean="0"/>
              <a:t>י"ב/כסלו/תשפ"ב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9B3A2-02AE-41E1-85EC-35C97E7015D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47235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B93B-93EE-4F4F-B18C-87C45A58B71F}" type="datetimeFigureOut">
              <a:rPr lang="he-IL" smtClean="0"/>
              <a:t>י"ב/כסלו/תשפ"ב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9B3A2-02AE-41E1-85EC-35C97E7015D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7715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B93B-93EE-4F4F-B18C-87C45A58B71F}" type="datetimeFigureOut">
              <a:rPr lang="he-IL" smtClean="0"/>
              <a:t>י"ב/כסלו/תשפ"ב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9B3A2-02AE-41E1-85EC-35C97E7015D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4884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B93B-93EE-4F4F-B18C-87C45A58B71F}" type="datetimeFigureOut">
              <a:rPr lang="he-IL" smtClean="0"/>
              <a:t>י"ב/כסלו/תשפ"ב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9B3A2-02AE-41E1-85EC-35C97E7015D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103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B93B-93EE-4F4F-B18C-87C45A58B71F}" type="datetimeFigureOut">
              <a:rPr lang="he-IL" smtClean="0"/>
              <a:t>י"ב/כסלו/תשפ"ב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9B3A2-02AE-41E1-85EC-35C97E7015D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351983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B93B-93EE-4F4F-B18C-87C45A58B71F}" type="datetimeFigureOut">
              <a:rPr lang="he-IL" smtClean="0"/>
              <a:t>י"ב/כסלו/תשפ"ב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9B3A2-02AE-41E1-85EC-35C97E7015D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8689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B93B-93EE-4F4F-B18C-87C45A58B71F}" type="datetimeFigureOut">
              <a:rPr lang="he-IL" smtClean="0"/>
              <a:t>י"ב/כסלו/תשפ"ב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9B3A2-02AE-41E1-85EC-35C97E7015D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91350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B93B-93EE-4F4F-B18C-87C45A58B71F}" type="datetimeFigureOut">
              <a:rPr lang="he-IL" smtClean="0"/>
              <a:t>י"ב/כסלו/תשפ"ב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9B3A2-02AE-41E1-85EC-35C97E7015D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7272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B93B-93EE-4F4F-B18C-87C45A58B71F}" type="datetimeFigureOut">
              <a:rPr lang="he-IL" smtClean="0"/>
              <a:t>י"ב/כסלו/תשפ"ב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9B3A2-02AE-41E1-85EC-35C97E7015D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80811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B93B-93EE-4F4F-B18C-87C45A58B71F}" type="datetimeFigureOut">
              <a:rPr lang="he-IL" smtClean="0"/>
              <a:t>י"ב/כסלו/תשפ"ב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9B3A2-02AE-41E1-85EC-35C97E7015D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33113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DB93B-93EE-4F4F-B18C-87C45A58B71F}" type="datetimeFigureOut">
              <a:rPr lang="he-IL" smtClean="0"/>
              <a:t>י"ב/כסלו/תשפ"ב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9B3A2-02AE-41E1-85EC-35C97E7015D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84745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073" y="7937"/>
            <a:ext cx="8767802" cy="51968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913353" y="106921"/>
            <a:ext cx="3026535" cy="9387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5500" b="1" dirty="0" smtClean="0">
                <a:solidFill>
                  <a:srgbClr val="6868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עדכון </a:t>
            </a:r>
            <a:r>
              <a:rPr lang="en-US" sz="5500" b="1" dirty="0" smtClean="0">
                <a:solidFill>
                  <a:srgbClr val="6868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GIS</a:t>
            </a:r>
            <a:endParaRPr lang="he-IL" sz="5500" b="1" dirty="0" smtClean="0">
              <a:solidFill>
                <a:srgbClr val="68686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AutoShape 10" descr="Map Marker Icon | Free Vector Map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e-IL"/>
          </a:p>
        </p:txBody>
      </p:sp>
      <p:sp>
        <p:nvSpPr>
          <p:cNvPr id="14" name="AutoShape 12" descr="Google Map Maker Pin Computer Icons Google Maps, map icon, angle, black png  | PNGEg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e-IL"/>
          </a:p>
        </p:txBody>
      </p:sp>
      <p:sp>
        <p:nvSpPr>
          <p:cNvPr id="22" name="TextBox 21"/>
          <p:cNvSpPr txBox="1"/>
          <p:nvPr/>
        </p:nvSpPr>
        <p:spPr>
          <a:xfrm>
            <a:off x="8796777" y="1372250"/>
            <a:ext cx="311239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4000" b="1" dirty="0" smtClean="0">
                <a:solidFill>
                  <a:srgbClr val="6868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נוספו לאחרונה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76109" y="2515562"/>
            <a:ext cx="53483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2400" b="1" dirty="0" smtClean="0">
                <a:solidFill>
                  <a:srgbClr val="6868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שכבת סקר השילוט שנערך | תחת שפ"</a:t>
            </a:r>
            <a:r>
              <a:rPr lang="he-IL" sz="2400" b="1" dirty="0">
                <a:solidFill>
                  <a:srgbClr val="6868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ע</a:t>
            </a:r>
            <a:endParaRPr lang="he-IL" sz="2000" dirty="0">
              <a:solidFill>
                <a:srgbClr val="68686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57315" y="4058413"/>
            <a:ext cx="43424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1600" b="1" dirty="0" smtClean="0">
                <a:solidFill>
                  <a:srgbClr val="DC76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מצאתם טעות בשכבות?</a:t>
            </a:r>
          </a:p>
          <a:p>
            <a:pPr algn="ctr"/>
            <a:r>
              <a:rPr lang="he-IL" sz="1600" b="1" dirty="0" smtClean="0">
                <a:solidFill>
                  <a:srgbClr val="DC76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עדין אין לכם שם משתמש ל</a:t>
            </a:r>
            <a:r>
              <a:rPr lang="en-US" sz="1600" b="1" dirty="0" smtClean="0">
                <a:solidFill>
                  <a:srgbClr val="DC76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GIS</a:t>
            </a:r>
            <a:r>
              <a:rPr lang="he-IL" sz="1600" b="1" dirty="0" smtClean="0">
                <a:solidFill>
                  <a:srgbClr val="DC76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r>
              <a:rPr lang="he-IL" sz="1600" b="1" dirty="0" smtClean="0">
                <a:solidFill>
                  <a:srgbClr val="DC76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מוזמנים לכתוב לי במייל – </a:t>
            </a:r>
            <a:r>
              <a:rPr lang="en-US" sz="1600" b="1" dirty="0" smtClean="0">
                <a:solidFill>
                  <a:srgbClr val="DC76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liort@kfar-yona.org.il</a:t>
            </a:r>
            <a:endParaRPr lang="he-IL" sz="1600" b="1" dirty="0" smtClean="0">
              <a:solidFill>
                <a:srgbClr val="DC767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26072" y="0"/>
            <a:ext cx="1596689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1400" b="1" dirty="0" smtClean="0">
                <a:solidFill>
                  <a:srgbClr val="05B77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הוועדה המקומית לתכנון ובניה</a:t>
            </a:r>
          </a:p>
          <a:p>
            <a:pPr algn="ctr"/>
            <a:r>
              <a:rPr lang="he-IL" sz="1400" b="1" dirty="0" smtClean="0">
                <a:solidFill>
                  <a:srgbClr val="05B77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כפר יונה</a:t>
            </a:r>
            <a:endParaRPr lang="he-IL" sz="1400" b="1" dirty="0">
              <a:solidFill>
                <a:srgbClr val="05B77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11833" y="2006972"/>
            <a:ext cx="63126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2400" b="1" dirty="0" smtClean="0">
                <a:solidFill>
                  <a:srgbClr val="6868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שכבת מיגון מבנים (מפת תמיר) | תחת חירום</a:t>
            </a:r>
            <a:endParaRPr lang="he-IL" sz="2400" dirty="0">
              <a:solidFill>
                <a:srgbClr val="68686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419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0" descr="Map Marker Icon | Free Vector Map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e-IL"/>
          </a:p>
        </p:txBody>
      </p:sp>
      <p:sp>
        <p:nvSpPr>
          <p:cNvPr id="14" name="AutoShape 12" descr="Google Map Maker Pin Computer Icons Google Maps, map icon, angle, black png  | PNGEg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32657070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46</Words>
  <Application>Microsoft Office PowerPoint</Application>
  <PresentationFormat>מסך רחב</PresentationFormat>
  <Paragraphs>9</Paragraphs>
  <Slides>2</Slides>
  <Notes>0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4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ערכת נושא Office</vt:lpstr>
      <vt:lpstr>מצגת של PowerPoint‏</vt:lpstr>
      <vt:lpstr>מצגת של PowerPoint‏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ליאור טננבום- מתכננת ערים</dc:creator>
  <cp:lastModifiedBy>ליאור טננבום- מתכננת ערים</cp:lastModifiedBy>
  <cp:revision>10</cp:revision>
  <dcterms:created xsi:type="dcterms:W3CDTF">2020-11-17T08:33:50Z</dcterms:created>
  <dcterms:modified xsi:type="dcterms:W3CDTF">2021-11-16T16:57:49Z</dcterms:modified>
</cp:coreProperties>
</file>