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49"/>
  </p:notesMasterIdLst>
  <p:handoutMasterIdLst>
    <p:handoutMasterId r:id="rId50"/>
  </p:handoutMasterIdLst>
  <p:sldIdLst>
    <p:sldId id="2146847221" r:id="rId2"/>
    <p:sldId id="305" r:id="rId3"/>
    <p:sldId id="2146847237" r:id="rId4"/>
    <p:sldId id="2146847238" r:id="rId5"/>
    <p:sldId id="2146847239" r:id="rId6"/>
    <p:sldId id="2146847240" r:id="rId7"/>
    <p:sldId id="2146847241" r:id="rId8"/>
    <p:sldId id="2146847242" r:id="rId9"/>
    <p:sldId id="2146847243" r:id="rId10"/>
    <p:sldId id="2146847244" r:id="rId11"/>
    <p:sldId id="2146847245" r:id="rId12"/>
    <p:sldId id="2146847246" r:id="rId13"/>
    <p:sldId id="2146847247" r:id="rId14"/>
    <p:sldId id="2146847248" r:id="rId15"/>
    <p:sldId id="2146847249" r:id="rId16"/>
    <p:sldId id="2146847250" r:id="rId17"/>
    <p:sldId id="2146847251" r:id="rId18"/>
    <p:sldId id="2146847252" r:id="rId19"/>
    <p:sldId id="2146847253" r:id="rId20"/>
    <p:sldId id="2146847254" r:id="rId21"/>
    <p:sldId id="2146847255" r:id="rId22"/>
    <p:sldId id="2146847256" r:id="rId23"/>
    <p:sldId id="2146847257" r:id="rId24"/>
    <p:sldId id="2146847258" r:id="rId25"/>
    <p:sldId id="2146847259" r:id="rId26"/>
    <p:sldId id="2146847260" r:id="rId27"/>
    <p:sldId id="2146847261" r:id="rId28"/>
    <p:sldId id="2146847262" r:id="rId29"/>
    <p:sldId id="2146847263" r:id="rId30"/>
    <p:sldId id="2146847264" r:id="rId31"/>
    <p:sldId id="2146847265" r:id="rId32"/>
    <p:sldId id="2146847266" r:id="rId33"/>
    <p:sldId id="2146847267" r:id="rId34"/>
    <p:sldId id="2146847268" r:id="rId35"/>
    <p:sldId id="2146847269" r:id="rId36"/>
    <p:sldId id="2146847270" r:id="rId37"/>
    <p:sldId id="2146847271" r:id="rId38"/>
    <p:sldId id="2146847272" r:id="rId39"/>
    <p:sldId id="2146847273" r:id="rId40"/>
    <p:sldId id="2146847274" r:id="rId41"/>
    <p:sldId id="2146847275" r:id="rId42"/>
    <p:sldId id="2146847276" r:id="rId43"/>
    <p:sldId id="2146847277" r:id="rId44"/>
    <p:sldId id="2146847278" r:id="rId45"/>
    <p:sldId id="2146847279" r:id="rId46"/>
    <p:sldId id="2146847280" r:id="rId47"/>
    <p:sldId id="2146847224" r:id="rId48"/>
  </p:sldIdLst>
  <p:sldSz cx="12192000" cy="6858000"/>
  <p:notesSz cx="6858000" cy="9144000"/>
  <p:embeddedFontLst>
    <p:embeddedFont>
      <p:font typeface="Montserrat" pitchFamily="2" charset="-52"/>
      <p:regular r:id="rId51"/>
    </p:embeddedFont>
    <p:embeddedFont>
      <p:font typeface="Source Code Pro" panose="020B0309030403020204" pitchFamily="49" charset="0"/>
      <p:regular r:id="rId52"/>
      <p:bold r:id="rId53"/>
    </p:embeddedFont>
    <p:embeddedFont>
      <p:font typeface="TT Positive" panose="020B0604020202020204" charset="0"/>
      <p:regular r:id="rId54"/>
      <p:bold r:id="rId55"/>
      <p:italic r:id="rId56"/>
      <p:boldItalic r:id="rId57"/>
    </p:embeddedFont>
    <p:embeddedFont>
      <p:font typeface="TT Positive DemiBold" panose="020B0604020202020204" charset="0"/>
      <p:regular r:id="rId58"/>
      <p:bold r:id="rId59"/>
      <p:italic r:id="rId60"/>
      <p:boldItalic r:id="rId61"/>
    </p:embeddedFont>
    <p:embeddedFont>
      <p:font typeface="TT Positive Ext" panose="020B0604020202020204" charset="0"/>
      <p:regular r:id="rId62"/>
      <p:bold r:id="rId63"/>
      <p:italic r:id="rId64"/>
      <p:boldItalic r:id="rId65"/>
    </p:embeddedFont>
    <p:embeddedFont>
      <p:font typeface="TT Positive Ext DemiBold" panose="020B0003020000020203" charset="0"/>
      <p:regular r:id="rId66"/>
      <p:bold r:id="rId67"/>
      <p:italic r:id="rId68"/>
      <p:boldItalic r:id="rId69"/>
    </p:embeddedFont>
    <p:embeddedFont>
      <p:font typeface="TT Positive Light" panose="020B0604020202020204" charset="0"/>
      <p:regular r:id="rId70"/>
      <p:italic r:id="rId71"/>
    </p:embeddedFont>
    <p:embeddedFont>
      <p:font typeface="TT Positive Medium" panose="020B0604020202020204" charset="0"/>
      <p:regular r:id="rId72"/>
      <p:italic r:id="rId73"/>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Титульные" id="{1D5A5DFB-CE7C-44D7-B777-02322679BCB9}">
          <p14:sldIdLst/>
        </p14:section>
        <p14:section name="Final" id="{D74B872B-AE54-4D01-912E-8C4AC58D215B}">
          <p14:sldIdLst>
            <p14:sldId id="2146847221"/>
            <p14:sldId id="305"/>
            <p14:sldId id="2146847237"/>
            <p14:sldId id="2146847238"/>
            <p14:sldId id="2146847239"/>
            <p14:sldId id="2146847240"/>
            <p14:sldId id="2146847241"/>
            <p14:sldId id="2146847242"/>
            <p14:sldId id="2146847243"/>
            <p14:sldId id="2146847244"/>
            <p14:sldId id="2146847245"/>
            <p14:sldId id="2146847246"/>
            <p14:sldId id="2146847247"/>
            <p14:sldId id="2146847248"/>
            <p14:sldId id="2146847249"/>
            <p14:sldId id="2146847250"/>
            <p14:sldId id="2146847251"/>
            <p14:sldId id="2146847252"/>
            <p14:sldId id="2146847253"/>
            <p14:sldId id="2146847254"/>
            <p14:sldId id="2146847255"/>
            <p14:sldId id="2146847256"/>
            <p14:sldId id="2146847257"/>
            <p14:sldId id="2146847258"/>
            <p14:sldId id="2146847259"/>
            <p14:sldId id="2146847260"/>
            <p14:sldId id="2146847261"/>
            <p14:sldId id="2146847262"/>
            <p14:sldId id="2146847263"/>
            <p14:sldId id="2146847264"/>
            <p14:sldId id="2146847265"/>
            <p14:sldId id="2146847266"/>
            <p14:sldId id="2146847267"/>
            <p14:sldId id="2146847268"/>
            <p14:sldId id="2146847269"/>
            <p14:sldId id="2146847270"/>
            <p14:sldId id="2146847271"/>
            <p14:sldId id="2146847272"/>
            <p14:sldId id="2146847273"/>
            <p14:sldId id="2146847274"/>
            <p14:sldId id="2146847275"/>
            <p14:sldId id="2146847276"/>
            <p14:sldId id="2146847277"/>
            <p14:sldId id="2146847278"/>
            <p14:sldId id="2146847279"/>
            <p14:sldId id="2146847280"/>
            <p14:sldId id="2146847224"/>
          </p14:sldIdLst>
        </p14:section>
        <p14:section name="Инструменты" id="{1D73E36D-661E-4AC2-AE41-75907FB1C099}">
          <p14:sldIdLst/>
        </p14:section>
      </p14:sectionLst>
    </p:ext>
    <p:ext uri="{EFAFB233-063F-42B5-8137-9DF3F51BA10A}">
      <p15:sldGuideLst xmlns:p15="http://schemas.microsoft.com/office/powerpoint/2012/main">
        <p15:guide id="3" pos="7333"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F3F5"/>
    <a:srgbClr val="E1E1E1"/>
    <a:srgbClr val="212121"/>
    <a:srgbClr val="C8E4FF"/>
    <a:srgbClr val="91C9FF"/>
    <a:srgbClr val="6BD4E6"/>
    <a:srgbClr val="11092D"/>
    <a:srgbClr val="0077EB"/>
    <a:srgbClr val="4858EE"/>
    <a:srgbClr val="99E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08"/>
    <p:restoredTop sz="78960" autoAdjust="0"/>
  </p:normalViewPr>
  <p:slideViewPr>
    <p:cSldViewPr snapToGrid="0" showGuides="1">
      <p:cViewPr varScale="1">
        <p:scale>
          <a:sx n="71" d="100"/>
          <a:sy n="71" d="100"/>
        </p:scale>
        <p:origin x="912" y="54"/>
      </p:cViewPr>
      <p:guideLst>
        <p:guide pos="7333"/>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50" d="100"/>
          <a:sy n="150" d="100"/>
        </p:scale>
        <p:origin x="4936"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handoutMaster" Target="handoutMasters/handoutMaster1.xml"/><Relationship Id="rId55" Type="http://schemas.openxmlformats.org/officeDocument/2006/relationships/font" Target="fonts/font5.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AC78364D-B285-4DF8-C0EA-F87B40B059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DF121F86-15B4-37AD-BA85-267554F89C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8FC8BA-0B9E-9A40-AE2C-3DC9562E2546}" type="datetimeFigureOut">
              <a:rPr lang="ru-RU" smtClean="0"/>
              <a:t>14.05.2024</a:t>
            </a:fld>
            <a:endParaRPr lang="ru-RU"/>
          </a:p>
        </p:txBody>
      </p:sp>
      <p:sp>
        <p:nvSpPr>
          <p:cNvPr id="4" name="Нижний колонтитул 3">
            <a:extLst>
              <a:ext uri="{FF2B5EF4-FFF2-40B4-BE49-F238E27FC236}">
                <a16:creationId xmlns:a16="http://schemas.microsoft.com/office/drawing/2014/main" id="{DA6316FB-2417-F0C6-BFEA-FF4F9347C8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62A1B287-B99C-DBDF-F143-05A48460C3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07BAB6-407E-7743-BF09-1BC69DE023F7}" type="slidenum">
              <a:rPr lang="ru-RU" smtClean="0"/>
              <a:t>‹#›</a:t>
            </a:fld>
            <a:endParaRPr lang="ru-RU"/>
          </a:p>
        </p:txBody>
      </p:sp>
    </p:spTree>
    <p:extLst>
      <p:ext uri="{BB962C8B-B14F-4D97-AF65-F5344CB8AC3E}">
        <p14:creationId xmlns:p14="http://schemas.microsoft.com/office/powerpoint/2010/main" val="229284489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4T11:35:49.379"/>
    </inkml:context>
    <inkml:brush xml:id="br0">
      <inkml:brushProperty name="width" value="0.035" units="cm"/>
      <inkml:brushProperty name="height" value="0.035" units="cm"/>
      <inkml:brushProperty name="color" value="#E71224"/>
    </inkml:brush>
  </inkml:definitions>
  <inkml:trace contextRef="#ctx0" brushRef="#br0">0 1 24575,'24'2'0,"-1"1"0,0 1 0,0 1 0,0 1 0,-1 2 0,0 0 0,0 1 0,30 17 0,44 21 0,57 31 0,-119-54 0,-26-17 0,0-1 0,1 0 0,13 6 0,52 27 0,-2 2 0,75 58 0,-128-86 0,28 14 0,-34-20 0,0 1 0,18 13 0,117 99 0,-113-93 0,-8-7 0,43 40 0,-50-42 0,33 24 0,5 5 0,56 43 0,-68-54 0,-33-26 0,0 0 0,0 1 0,-1 0 0,0 0 0,-1 2 0,11 14 0,18 21 0,-34-42 0,0 0 0,0 0 0,-1 0 0,0 1 0,0 0 0,0 0 0,-1 0 0,0 1 0,-1 0 0,5 11 0,-7-12 0,1-1 0,0 1 0,0 0 0,0-1 0,1 1 0,0-1 0,0 0 0,1 0 0,0 0 0,0-1 0,0 1 0,0-1 0,7 6 0,-2-1 0,-1 0 0,-1 0 0,1 1 0,7 16 0,-10-17 0,0 0 0,1 0 0,0-1 0,1 0 0,0 0 0,10 9 0,-5-6 0,-1 1 0,0 0 0,-1 0 0,-1 1 0,12 23 0,10 14 0,-30-49 0,0-1 0,0 1 0,0-1 0,0 1 0,0-1 0,0 1 0,0 0 0,-1-1 0,1 1 0,-1 0 0,1-1 0,-1 1 0,0 0 0,1 0 0,-1-1 0,0 1 0,0 0 0,0 0 0,-1 0 0,1-1 0,0 1 0,-1 2 0,0-3 0,0 0 0,0 0 0,0 0 0,0 0 0,-1 0 0,1-1 0,0 1 0,0 0 0,-1 0 0,1-1 0,-1 1 0,1-1 0,0 1 0,-1-1 0,1 0 0,-1 0 0,1 1 0,-1-1 0,1 0 0,-1 0 0,1-1 0,-1 1 0,1 0 0,0 0 0,-1-1 0,1 1 0,-3-1 0,-91-29 0,40 12 0,7 1 0,21 7 0,-39-8 0,47 13 0,-1-1 0,-34-16 0,39 15 0,-1 1 0,1 0 0,-1 1 0,0 0 0,-21-2 0,-5 1 0,-49-14 0,-10-1 0,88 18 0,-1 0 0,1-1 0,0-1 0,0 0 0,0 0 0,-19-13 0,31 16 0,6 1 0,9 3 0,26 8 0,0 3 0,-1 0 0,-1 3 0,71 40 0,8-1 0,-7-5 0,-51-25 0,-14-7 0,59 15 0,-95-31 0,37 10 0,84 11 0,-114-21 0,-1 2 0,1 0 0,-1 1 0,26 13 0,-27-11 0,1-1 0,-1-1 0,1 0 0,0-1 0,20 3 0,-29-6 0,1-1 0,0 1 0,0-1 0,0-1 0,-1 1 0,13-3 0,-17 2 0,0 0 0,0 1 0,0-1 0,0 0 0,0 0 0,-1-1 0,1 1 0,0 0 0,-1-1 0,1 1 0,0-1 0,-1 1 0,0-1 0,1 0 0,-1 1 0,0-1 0,0 0 0,0 0 0,0 0 0,0 0 0,-1 0 0,1 0 0,0 0 0,-1 0 0,1-3 0,4-65 0,-4 51 0,0 0 0,5-24 0,-1 19 0,1-1 0,1 1 0,1 1 0,1-1 0,1 1 0,23-36 0,-29 53 0,40-56 0,-37 53 0,-1 0 0,0 0 0,6-12 0,-7 11 0,0 1 0,1-1 0,11-13 0,-5 8 28,0-1-1,14-26 1,-19 29-270,1 0 1,1 0 0,0 0 0,1 1-1,14-14 1,-13 18-6585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6T16:20:34.281"/>
    </inkml:context>
    <inkml:brush xml:id="br0">
      <inkml:brushProperty name="width" value="0.035" units="cm"/>
      <inkml:brushProperty name="height" value="0.035" units="cm"/>
      <inkml:brushProperty name="color" value="#CC0066"/>
    </inkml:brush>
  </inkml:definitions>
  <inkml:trace contextRef="#ctx0" brushRef="#br0">1 6019 24575,'69'-2'0,"78"4"0,-82 10 0,-47-8 0,0-1 0,26 2 0,525-4 0,-275-3 0,2897 2 0,-3171-1 0,1-2 0,-1 0 0,0-1 0,0-1 0,38-15 0,-38 11 0,2 2 0,-1 1 0,1 1 0,41-5 0,24 12 0,18-1 0,-95-2 0,1 0 0,-1 0 0,1-1 0,-1-1 0,0 0 0,0 0 0,15-8 0,-15 6 0,0 1 0,0 0 0,0 1 0,1 0 0,0 0 0,0 1 0,15-1 0,80 4 0,-73 1 0,39-3 0,-7-11 0,-48 8 0,1 1 0,25-2 0,5 4 0,-7 1 0,1-3 0,44-7 0,12-3 0,19-4 0,-80 8 0,-15 3 0,1 1 0,39-3 0,-34 5 0,38-9 0,-16 3 0,-12 1 0,46-16 0,-15 4 0,16-9 0,-65 20 0,0 2 0,1 0 0,0 2 0,27-5 0,-21 6 0,0-2 0,-1 0 0,36-15 0,40-10 0,8 0 0,-68 18 0,-25 9 0,1 1 0,32-3 0,-35 5 0,0-1 0,1 0 0,-1-1 0,24-8 0,3-7 0,-33 12 0,1 2 0,0-1 0,1 2 0,-1-1 0,1 1 0,-1 1 0,16-2 0,3 0 0,0-1 0,0-2 0,-1-1 0,34-14 0,5 0 0,-13 0 0,-43 17 0,1 0 0,-1 0 0,1 1 0,0 1 0,17-3 0,11 0 0,0-1 0,0-3 0,0-1 0,47-20 0,-44 9 0,-35 17 0,1 0 0,0 0 0,0 1 0,0 1 0,14-4 0,25-6 0,-1-3 0,-1-1 0,72-37 0,22-28 0,38-36 0,2-8 0,-139 94 0,-2-2 0,39-45 0,-28 27 0,-22 29 0,8-9 0,55-59 0,-75 71 0,1 1 0,0 2 0,32-26 0,-30 26 0,-1-1 0,-1-1 0,28-39 0,-18 10 0,-23 38 0,1 1 0,0-1 0,0 1 0,8-9 0,0 1 0,-1-1 0,18-37 0,-2 4 0,75-139 0,-99 183 0,-1-1 0,0 1 0,0-1 0,2-12 0,-3 13 0,0-1 0,0 1 0,1-1 0,0 1 0,6-10 0,-1 1 0,0 0 0,-1 0 0,0-1 0,7-33 0,-10 34 0,1-1 0,0 1 0,1 0 0,1 0 0,15-25 0,-19 37 0,9-12 0,-1 0 0,-1-1 0,0-1 0,-1 1 0,12-37 0,0-7 0,-13 40 0,-1-1 0,8-42 0,-11 44 0,1 1 0,1-1 0,1 1 0,9-18 0,13-39 0,-8 16 0,-15 43 0,1 0 0,-2-1 0,0 1 0,2-22 0,-4 17 0,0 0 0,2 0 0,1 1 0,0 0 0,19-40 0,-16 36 0,-1 0 0,-1-1 0,-1 0 0,3-38 0,-4 33 0,2-7 0,16-48 0,-9 39 0,-2 0 0,-3 13 0,1-1 0,20-46 0,-22 62 0,-1 0 0,-1-1 0,5-27 0,-8 28 0,2-1 0,0 1 0,13-29 0,7-16 0,-21 51 0,0-1 0,2 1 0,0 0 0,0 0 0,14-21 0,-15 28 0,-1 0 0,-1-1 0,0 0 0,1 0 0,-2 0 0,1 0 0,0-8 0,0 7 0,-1-1 0,1 1 0,0 0 0,8-14 0,-4 10 0,-2 1 0,0-1 0,0 1 0,5-23 0,-7 23 0,0 0 0,1 1 0,0-1 0,0 1 0,1 0 0,11-17 0,84-127 0,-69 102 0,16-42 0,90-128 0,-114 186 0,-14 21 0,1 0 0,22-25 0,10-4 0,83-93 0,-106 118 0,0 1 0,1 1 0,1 0 0,0 2 0,29-16 0,6-4 0,-16 4 0,-24 19 0,1 0 0,24-13 0,24-15 0,-50 29 0,1 0 0,1 2 0,20-10 0,-29 16 0,0-1 0,-1-1 0,0 1 0,8-7 0,-10 7 0,0 0 0,0 0 0,1 1 0,-1-1 0,1 2 0,-1-1 0,1 0 0,0 1 0,8-2 0,17-2 0,1-1 0,-2-2 0,59-26 0,-69 28 0,-1 0 0,1 1 0,29-4 0,32-9 0,178-59 0,-232 72 0,41-4 0,-5 2 0,106-16 0,-112 17 0,1 3 0,105 5 0,-58 1 0,-57-2-1365,-28 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6T16:20:34.282"/>
    </inkml:context>
    <inkml:brush xml:id="br0">
      <inkml:brushProperty name="width" value="0.035" units="cm"/>
      <inkml:brushProperty name="height" value="0.035" units="cm"/>
      <inkml:brushProperty name="color" value="#CC0066"/>
    </inkml:brush>
  </inkml:definitions>
  <inkml:trace contextRef="#ctx0" brushRef="#br0">0 0 24575,'22'0'0,"-1"1"0,1 1 0,-1 1 0,0 1 0,0 1 0,35 13 0,-40-13 0,1-1 0,0-1 0,0 0 0,24 1 0,-25-3 0,1 0 0,-1 2 0,0 0 0,1 0 0,16 7 0,120 54 0,-140-59 0,0 2 0,0 0 0,-1 0 0,21 17 0,-29-21 0,0 1 0,0 0 0,0-1 0,0 2 0,-1-1 0,0 0 0,1 1 0,-2-1 0,1 1 0,0 0 0,-1 0 0,0 0 0,0 0 0,-1 1 0,2 6 0,-3-8 0,0 0 0,0 0 0,-1 0 0,1 0 0,-1 0 0,0-1 0,-1 1 0,1 0 0,0-1 0,-1 1 0,0-1 0,0 1 0,0-1 0,0 0 0,-1 0 0,1 0 0,-1 0 0,1 0 0,-1 0 0,0-1 0,0 1 0,-5 1 0,-8 7 0,-2-1 0,1 0 0,-21 7 0,21-10 0,0 3 0,-1 0 0,-16 13 0,-29 16 0,25-21 0,21-11 0,1 1 0,0 0 0,1 1 0,0 1 0,-22 17 0,27-19 20,1 0-1,-2-1 1,1-1-1,-17 8 1,18-9-229,-1 0 0,1 0 0,0 1 0,1 0 0,-1 0 0,-13 14 0,13-8-6617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6T16:20:34.283"/>
    </inkml:context>
    <inkml:brush xml:id="br0">
      <inkml:brushProperty name="width" value="0.035" units="cm"/>
      <inkml:brushProperty name="height" value="0.035" units="cm"/>
      <inkml:brushProperty name="color" value="#CC0066"/>
    </inkml:brush>
  </inkml:definitions>
  <inkml:trace contextRef="#ctx0" brushRef="#br0">275 0 24575,'-1'64'0,"3"113"0,1-156 0,1 0 0,12 36 0,-9-37 0,-2 1 0,6 33 0,-7-24 0,12 40 0,-13-60 0,-6-14 0,0 0 0,0 1 0,0-1 0,-1 1 0,1 0 0,-1 0 0,0 0 0,-5-3 0,-41-25 0,43 28 0,-11-6 0,0 0 0,1-1 0,-1-1 0,2-1 0,-20-17 0,29 23 0,0 1 0,-1 0 0,1 0 0,-1 1 0,-13-7 0,14 9 0,1-1 0,-1 0 0,1-1 0,0 1 0,0-1 0,1-1 0,-1 1 0,1-1 0,-6-6 0,10 11 0,1-1 0,-1 1 0,1-1 0,0 1 0,-1 0 0,1-1 0,-1 1 0,1-1 0,0 1 0,0-1 0,-1 1 0,1-1 0,0 1 0,0-1 0,0 1 0,-1-1 0,1 1 0,0-1 0,0 1 0,0-1 0,0 1 0,0-1 0,0 0 0,0 1 0,0-1 0,0 1 0,1-1 0,-1 1 0,0-1 0,0 1 0,0-1 0,1 1 0,-1-1 0,0 1 0,0-1 0,1 0 0,1 0 0,0 0 0,-1 1 0,1-1 0,-1 1 0,1-1 0,0 1 0,0 0 0,-1-1 0,1 1 0,0 0 0,3 0 0,45 8 0,-36-4 0,0 1 0,0 0 0,-1 1 0,0 1 0,22 14 0,-29-16 0,1 0 0,-1 0 0,0 1 0,0 0 0,0 0 0,-1 0 0,0 1 0,0 0 0,-1 0 0,0 0 0,5 12 0,-7-13 0,2 6 0,0-1 0,1 0 0,0 0 0,1 0 0,9 13 0,-12-21 0,0 0 0,-1 0 0,1-1 0,0 1 0,0-1 0,0 0 0,1 0 0,-1 0 0,0 0 0,1-1 0,-1 1 0,1-1 0,0 0 0,-1 0 0,1 0 0,0 0 0,0-1 0,-1 0 0,1 0 0,0 0 0,4 0 0,2-2 0,1 0 0,-1 0 0,0-1 0,0-1 0,0 0 0,-1 0 0,1-1 0,-1 0 0,0 0 0,12-10 0,-9 6 0,1 1 0,0 0 0,28-11 0,-36 17 0,0 0 0,0-1 0,0 0 0,-1 1 0,8-8 0,-8 7 0,1 0 0,-1-1 0,0 2 0,1-1 0,0 0 0,7-2 0,188-58 0,-198 62-59,-1 0 0,1 0-1,0 1 1,0-1-1,0 0 1,0 1 0,-1 0-1,1-1 1,0 1 0,0 0-1,0 0 1,0 0 0,0 0-1,0 1 1,0-1-1,0 0 1,-1 1 0,1-1-1,0 1 1,0 0 0,0-1-1,1 3 1,6 5-6767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6T16:20:34.284"/>
    </inkml:context>
    <inkml:brush xml:id="br0">
      <inkml:brushProperty name="width" value="0.035" units="cm"/>
      <inkml:brushProperty name="height" value="0.035" units="cm"/>
      <inkml:brushProperty name="color" value="#CC0066"/>
    </inkml:brush>
  </inkml:definitions>
  <inkml:trace contextRef="#ctx0" brushRef="#br0">409 1 24575,'0'576'0,"0"-571"0,0-1 0,0 0 0,-1 1 0,1-1 0,-1 1 0,0-1 0,0 0 0,-3 6 0,4-9 0,-1 0 0,0 0 0,1 0 0,-1 0 0,0 0 0,0-1 0,0 1 0,1 0 0,-1-1 0,0 1 0,0 0 0,0-1 0,0 1 0,0-1 0,0 1 0,0-1 0,0 0 0,-1 0 0,1 1 0,0-1 0,0 0 0,0 0 0,0 0 0,0 0 0,0 0 0,-1 0 0,1 0 0,0-1 0,0 1 0,0 0 0,0-1 0,0 1 0,0 0 0,0-1 0,0 1 0,0-1 0,0 0 0,-1 0 0,-124-58 0,85 42 0,-29-15 0,40 16 0,10 6 0,2-1 0,-32-23 0,50 34 0,-1 0 0,1 0 0,-1 0 0,1 0 0,0-1 0,-1 1 0,1 0 0,0 0 0,0-1 0,-1 1 0,1 0 0,0 0 0,-1-1 0,1 1 0,0 0 0,0-1 0,0 1 0,-1 0 0,1-1 0,0 1 0,0 0 0,0-1 0,0 1 0,0-1 0,0 1 0,0 0 0,0-1 0,0 1 0,0 0 0,0-1 0,0 1 0,0-1 0,0 1 0,0 0 0,0-1 0,0 1 0,0 0 0,0-1 0,0 1 0,1-1 0,17-4 0,25 8 0,-26 2 0,0 2 0,0 0 0,-1 1 0,0 1 0,-1 0 0,22 17 0,-20-13 0,0-2 0,0 0 0,1-1 0,31 12 0,-41-19 0,0 0 0,-1 1 0,0 0 0,0 0 0,0 1 0,0-1 0,-1 1 0,0 1 0,0-1 0,0 1 0,8 11 0,-8-10 0,-3-4 0,-1 0 0,1 0 0,0 0 0,-1-1 0,1 1 0,0-1 0,5 3 0,-7-5 0,0 1 0,1-1 0,-1 0 0,0 0 0,0 0 0,0 0 0,0 0 0,0 0 0,0 0 0,0 0 0,0 0 0,0 0 0,0-1 0,0 1 0,0 0 0,0-1 0,0 1 0,0-1 0,0 1 0,0-1 0,0 1 0,-1-1 0,1 0 0,0 0 0,0 1 0,0-1 0,-1 0 0,1 0 0,-1 0 0,2-1 0,14-18 0,2 1 0,0 0 0,1 1 0,33-23 0,-26 21 0,-18 14 0,-1 0 0,1 0 0,0 1 0,1 0 0,11-5 0,25-11 0,-36 16 0,-1 1 0,1 0 0,0 0 0,1 1 0,-1 0 0,1 0 0,-1 1 0,12-1 0,147 4-1365,-147-1-5461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6T16:20:34.285"/>
    </inkml:context>
    <inkml:brush xml:id="br0">
      <inkml:brushProperty name="width" value="0.035" units="cm"/>
      <inkml:brushProperty name="height" value="0.035" units="cm"/>
      <inkml:brushProperty name="color" value="#CC0066"/>
    </inkml:brush>
  </inkml:definitions>
  <inkml:trace contextRef="#ctx0" brushRef="#br0">264 0 24575,'0'337'0,"-1"-319"0,-1 0 0,-7 31 0,5-29 0,1-1 0,-2 24 0,5-30 0,0 0 0,-1 0 0,0 1 0,-1-1 0,0 0 0,-1 0 0,-1 0 0,-10 23 0,13-34 0,0 0 0,-1 0 0,1 0 0,0 0 0,-1-1 0,1 1 0,-1 0 0,0-1 0,0 1 0,0-1 0,1 0 0,-1 1 0,0-1 0,-1 0 0,1 0 0,0-1 0,0 1 0,0 0 0,0-1 0,-1 1 0,1-1 0,0 0 0,-1 0 0,1 1 0,0-2 0,-1 1 0,1 0 0,0 0 0,0-1 0,-1 1 0,1-1 0,0 0 0,0 0 0,0 1 0,0-2 0,0 1 0,-3-1 0,-2-3 0,1 1 0,-1-1 0,1 0 0,-1-1 0,1 1 0,1-1 0,-1 0 0,1-1 0,-5-7 0,-55-89 0,65 103 0,-1-1 0,1 1 0,0 0 0,-1-1 0,1 1 0,0-1 0,0 1 0,-1 0 0,1-1 0,0 1 0,0-1 0,-1 1 0,1-1 0,0 1 0,0-1 0,0 1 0,0 0 0,0-1 0,0 1 0,0-1 0,0 1 0,0-1 0,0 1 0,0-1 0,0 1 0,0-1 0,0 1 0,1-1 0,-1 1 0,0-1 0,0 1 0,0 0 0,1-1 0,-1 1 0,0-1 0,19-5 0,26 7 0,-32 1 0,0 1 0,0 1 0,0 0 0,0 0 0,0 1 0,-1 1 0,0 0 0,0 1 0,0 0 0,-1 1 0,17 15 0,52 45 0,-76-65 0,-1 0 0,1 0 0,0-1 0,0 0 0,0 0 0,1 0 0,-1 0 0,0-1 0,1 1 0,-1-1 0,1 0 0,-1-1 0,1 1 0,0-1 0,8 0 0,4-2 0,0 0 0,-1-1 0,18-6 0,0 1 0,-19 3 0,0 0 0,0 0 0,27-16 0,-30 15 0,0 0 0,0 0 0,0 1 0,1 1 0,0 0 0,17-3 0,-16 4 0,0 0 0,-1 0 0,1-2 0,16-7 0,27-9 0,-1 3-1365,-40 14-5461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6T16:20:34.286"/>
    </inkml:context>
    <inkml:brush xml:id="br0">
      <inkml:brushProperty name="width" value="0.035" units="cm"/>
      <inkml:brushProperty name="height" value="0.035" units="cm"/>
      <inkml:brushProperty name="color" value="#CC0066"/>
    </inkml:brush>
  </inkml:definitions>
  <inkml:trace contextRef="#ctx0" brushRef="#br0">257 0 24575,'4'0'0,"-1"0"0,0 0 0,1 1 0,-1-1 0,1 1 0,-1 0 0,0 0 0,1 0 0,-1 0 0,0 0 0,0 1 0,0 0 0,0-1 0,0 1 0,0 0 0,3 3 0,-2 0 0,-1-1 0,0 0 0,0 1 0,0-1 0,0 1 0,-1 0 0,1 0 0,-1 0 0,-1 0 0,2 6 0,2 15 0,-1 0 0,-2 0 0,0 0 0,-2 0 0,-3 31 0,0 15 0,3-37 0,2-13 0,-2 0 0,-1 0 0,0 0 0,-2-1 0,-1 1 0,0-1 0,-10 29 0,4-26 0,0-2 0,1 0 0,-8 32 0,17-52 0,0 0 0,-1 0 0,1-1 0,-1 1 0,0 0 0,0 0 0,1-1 0,-1 1 0,0-1 0,0 1 0,0-1 0,-1 1 0,1-1 0,0 0 0,0 1 0,-1-1 0,1 0 0,-1 0 0,1 0 0,-1 0 0,0 0 0,1 0 0,-1-1 0,0 1 0,1 0 0,-1-1 0,0 1 0,0-1 0,-3 0 0,-4 1 0,1-2 0,-1 1 0,0-2 0,1 1 0,-11-3 0,3 0 0,13 3 0,0 0 0,0 0 0,1 0 0,-1 0 0,0 0 0,1 0 0,-1-1 0,1 0 0,0 1 0,-1-1 0,1 0 0,0 0 0,0 0 0,0 0 0,0-1 0,0 1 0,1 0 0,-1-1 0,1 1 0,0-1 0,-1 0 0,1 1 0,0-1 0,1 0 0,-1 0 0,0-4 0,-1-5 0,1 0 0,0 0 0,1 0 0,1 1 0,2-16 0,-3 25 0,0 0 0,0 0 0,0 0 0,1 0 0,-1 0 0,1 0 0,-1 0 0,1 0 0,0 0 0,0 1 0,0-1 0,0 0 0,0 0 0,0 1 0,0-1 0,0 1 0,1-1 0,-1 1 0,1 0 0,-1-1 0,1 1 0,-1 0 0,1 0 0,0 0 0,0 0 0,-1 0 0,1 0 0,0 1 0,0-1 0,0 1 0,0-1 0,0 1 0,0 0 0,0-1 0,0 1 0,0 0 0,0 0 0,0 1 0,0-1 0,0 0 0,0 1 0,0-1 0,0 1 0,-1-1 0,1 1 0,3 1 0,0 0 0,0 1 0,0-1 0,0 1 0,-1-1 0,1 1 0,-1 1 0,1-1 0,-1 1 0,0 0 0,0-1 0,-1 2 0,1-1 0,-1 0 0,0 1 0,0 0 0,3 7 0,4 34 0,-10-40 0,1 1 0,0 0 0,1 0 0,0-1 0,0 1 0,0-1 0,1 1 0,5 8 0,-8-13 0,5 5 0,0 1 0,0-1 0,0 0 0,1 0 0,8 8 0,-12-14 0,-1 0 0,1 0 0,0 0 0,-1 1 0,1-2 0,0 1 0,0 0 0,0 0 0,-1 0 0,1-1 0,0 1 0,0-1 0,0 0 0,0 1 0,0-1 0,0 0 0,0 0 0,0 0 0,0-1 0,0 1 0,0 0 0,0-1 0,0 1 0,0-1 0,0 0 0,0 0 0,0 1 0,-1-1 0,3-2 0,16-9 0,0-2 0,-1 0 0,20-20 0,26-22 0,6-13 0,-43 50 0,-24 16 0,-18 9 0,-22 8 0,26-11 0,0 0 0,1 1 0,-1 1 0,1 0 0,0 0 0,0 0 0,-9 9 0,7-6 0,0-1 0,0 0 0,-1 0 0,-14 6 0,-10 5 0,28-13 0,1 0 0,-1 1 0,1-1 0,1 2 0,-9 9 0,-23 20 0,4-6 0,30-25 0,0-1 0,-1 1 0,0-1 0,0 0 0,0 0 0,0-1 0,0 1 0,-1-1 0,0-1 0,1 1 0,-1-1 0,-7 2 0,6-2 9,-1-1-1,1-1 1,-1 1-1,1-1 1,0-1 0,-1 1-1,1-1 1,-1 0-1,1-1 1,0 0-1,0 0 1,0-1-1,-8-3 1,5 1-174,0-1 0,0 0 0,1 0 0,0-1 0,0 0 0,1-1 0,0 0 0,-8-10 0,7 6-6661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6T16:20:34.287"/>
    </inkml:context>
    <inkml:brush xml:id="br0">
      <inkml:brushProperty name="width" value="0.035" units="cm"/>
      <inkml:brushProperty name="height" value="0.035" units="cm"/>
      <inkml:brushProperty name="color" value="#CC0066"/>
    </inkml:brush>
  </inkml:definitions>
  <inkml:trace contextRef="#ctx0" brushRef="#br0">485 1 24575,'-1'0'0,"0"0"0,0 1 0,0-1 0,1 0 0,-1 1 0,0-1 0,0 1 0,0-1 0,1 1 0,-1-1 0,0 1 0,1 0 0,-1-1 0,0 1 0,1 0 0,-1-1 0,1 1 0,-1 0 0,1 0 0,0 0 0,-1 0 0,1-1 0,0 1 0,-1 2 0,-7 29 0,4-16 0,4-14 0,-15 38 0,-14 69 0,26-97 0,-1-1 0,0 1 0,-1-1 0,0 0 0,-12 18 0,9-14 0,0-1 0,-7 20 0,-5 17 0,11-29 0,1 0 0,-6 23 0,6-18 0,-17 44 0,17-54 0,1 1 0,1 0 0,0 0 0,2 1 0,-5 32 0,9-45 0,0-1 0,-1 1 0,0-1 0,0 1 0,0-1 0,-3 7 0,3-11 0,1 0 0,0-1 0,-1 1 0,1 0 0,-1 0 0,1 0 0,-1-1 0,1 1 0,-1 0 0,0-1 0,1 1 0,-1-1 0,0 1 0,0-1 0,1 1 0,-1-1 0,0 1 0,0-1 0,0 1 0,0-1 0,1 0 0,-1 0 0,0 0 0,0 1 0,0-1 0,0 0 0,0 0 0,0 0 0,0 0 0,0 0 0,0 0 0,1-1 0,-1 1 0,0 0 0,0 0 0,0-1 0,0 1 0,0-1 0,1 1 0,-1 0 0,0-1 0,0 1 0,1-1 0,-1 0 0,0 1 0,1-1 0,-2-1 0,-6-5 0,0 0 0,0-1 0,1 0 0,-12-16 0,13 15 0,0 1 0,-1 0 0,0 0 0,0 1 0,-1 0 0,-9-7 0,13 11 0,-35-24 0,37 25 0,0 0 0,0 0 0,0 0 0,0 0 0,0 0 0,0-1 0,1 1 0,-1 0 0,1-1 0,0 0 0,-1 1 0,1-1 0,-1-4 0,2 6 0,0 1 0,0-1 0,1 1 0,-1-1 0,0 0 0,0 1 0,0-1 0,1 1 0,-1-1 0,0 0 0,1 1 0,-1-1 0,0 1 0,1-1 0,-1 1 0,1-1 0,-1 1 0,1 0 0,-1-1 0,1 1 0,-1-1 0,1 1 0,-1 0 0,1-1 0,-1 1 0,1 0 0,0 0 0,-1 0 0,1-1 0,-1 1 0,1 0 0,0 0 0,-1 0 0,1 0 0,0 0 0,-1 0 0,2 0 0,24 3 0,-19 0 0,-1-1 0,1 2 0,-1-1 0,0 1 0,0-1 0,-1 2 0,1-1 0,-1 1 0,0-1 0,0 2 0,0-1 0,-1 0 0,1 1 0,-1 0 0,-1 0 0,1 0 0,-1 0 0,0 1 0,-1-1 0,1 1 0,-1 0 0,-1 0 0,1 0 0,0 10 0,-1-7 0,1 0 0,0 0 0,0 0 0,1 0 0,0-1 0,0 1 0,1-1 0,1 0 0,9 15 0,1 3 0,-7-5 0,-8-19 0,1 0 0,0 0 0,0-1 0,0 1 0,0 0 0,0-1 0,0 1 0,0-1 0,1 1 0,0-1 0,-1 0 0,5 4 0,-6-6 0,1 1 0,-1-1 0,1 0 0,-1 0 0,1 0 0,0 0 0,-1 0 0,1 0 0,-1 0 0,1 0 0,-1 0 0,1 0 0,0-1 0,-1 1 0,1 0 0,-1 0 0,1 0 0,-1-1 0,1 1 0,-1 0 0,1-1 0,-1 1 0,0 0 0,1-1 0,-1 1 0,1-1 0,-1 1 0,0 0 0,1-1 0,-1 1 0,0-1 0,1 1 0,-1-2 0,11-18 0,-9 17 0,6-10 0,0 0 0,1 1 0,1 1 0,0-1 0,1 1 0,0 1 0,0 0 0,15-9 0,37-36 0,-36 29-50,-17 17-213,-1 1 0,0-2 0,-1 1 0,14-22 0,-14 19-6563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4T11:35:49.380"/>
    </inkml:context>
    <inkml:brush xml:id="br0">
      <inkml:brushProperty name="width" value="0.035" units="cm"/>
      <inkml:brushProperty name="height" value="0.035" units="cm"/>
      <inkml:brushProperty name="color" value="#E71224"/>
    </inkml:brush>
  </inkml:definitions>
  <inkml:trace contextRef="#ctx0" brushRef="#br0">2 1 24575,'-1'25'0,"1"12"0,0 0 0,3 0 0,9 47 0,-2-42 0,2 0 0,2-1 0,2-1 0,32 60 0,7-6 0,-38-58 0,-13-28 0,0 0 0,0 0 0,0 0 0,9 10 0,50 73 0,-29-39 0,-2-20 0,-6-7 0,111 119 0,-83-83 0,50 26 0,-86-74 0,35 20 0,-9-7 0,160 88 0,-27-17 0,-144-80 0,0 0 0,1-2 0,0-2 0,55 15 0,-21-13 0,-41-10 0,47 15 0,-62-16 0,1-1 0,-1-1 0,1 0 0,0-1 0,20 0 0,-20-1 0,0 1 0,0 0 0,0 0 0,23 7 0,-35-8-102,0 0 57,-1 0 0,1 0 0,-1 1 0,1-1 0,-1 0 0,1 0-1,-1 0 1,1 0 0,-1 0 0,0 1 0,1-1 0,-1 0 0,1 0 0,-1 1 0,1-1-1,-1 0 1,0 1 0,1-1 0,-1 0 0,0 1 0,1-1 0,-1 1 0,0-1-1,0 1 1,1-1 0,-1 0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4T11:35:49.381"/>
    </inkml:context>
    <inkml:brush xml:id="br0">
      <inkml:brushProperty name="width" value="0.035" units="cm"/>
      <inkml:brushProperty name="height" value="0.035" units="cm"/>
      <inkml:brushProperty name="color" value="#E71224"/>
    </inkml:brush>
  </inkml:definitions>
  <inkml:trace contextRef="#ctx0" brushRef="#br0">304 0 24575,'6'0'0,"0"1"0,0-1 0,0 1 0,0 0 0,-1 1 0,1-1 0,0 1 0,-1 0 0,1 1 0,-1-1 0,0 1 0,8 5 0,0 2 0,0 2 0,22 24 0,-4-4 0,3 6 0,-24-25 0,1-1 0,16 14 0,34 26 0,62 47 0,-78-76 0,-36-19 0,-1 0 0,1 0 0,-1 1 0,0 0 0,10 8 0,5 7 0,-13-12 0,0 1 0,0 1 0,9 10 0,-5-1 0,18 34 0,-23-36 0,0-1 0,2 0 0,16 19 0,-25-33 0,-1-1 0,1 1 0,-1-1 0,0 1 0,1 0 0,-1 0 0,0 0 0,0 0 0,0 0 0,0 0 0,0 0 0,-1 0 0,1 0 0,0 0 0,-1 1 0,0-1 0,1 4 0,-2-5 0,1 0 0,-1 1 0,0-1 0,1 0 0,-1 1 0,0-1 0,0 0 0,0 0 0,0 0 0,0 0 0,0 0 0,0 0 0,0 0 0,0 0 0,-1 0 0,1 0 0,0-1 0,0 1 0,-1-1 0,1 1 0,0-1 0,-1 1 0,1-1 0,-1 0 0,1 1 0,-1-1 0,-2 0 0,-14 2 0,-1-1 0,-25-1 0,29-1 0,0 1 0,0 0 0,0 1 0,-25 5 0,17-1 0,0-1 0,-29 1 0,34-4 0,1 0 0,-1 2 0,1 0 0,-1 1 0,-20 7 0,17-4 0,-2-1 0,1 0 0,-34 3 0,-12 3 0,23-4 0,2 3 0,-1 2 0,2 1 0,-45 22 0,31-12 61,38-17-536,0 1-1,-25 14 1,28-12-6351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6T16:11:08.837"/>
    </inkml:context>
    <inkml:brush xml:id="br0">
      <inkml:brushProperty name="width" value="0.035" units="cm"/>
      <inkml:brushProperty name="height" value="0.035" units="cm"/>
      <inkml:brushProperty name="color" value="#E71224"/>
    </inkml:brush>
  </inkml:definitions>
  <inkml:trace contextRef="#ctx0" brushRef="#br0">72 1853 24575,'-2'-1'0,"1"1"0,0-1 0,-1 0 0,1 0 0,-1 0 0,1 0 0,0 0 0,-1 0 0,1 0 0,0 0 0,0 0 0,0 0 0,0-1 0,0 1 0,0 0 0,1-1 0,-2-2 0,-13-27 0,8 10 0,0-1 0,1-1 0,1 1 0,2-1 0,0 0 0,0-23 0,2-41 0,4-106 0,20 75 0,-19 98 0,2-1 0,0 1 0,16-35 0,5-14 0,-15 40 0,1 0 0,1 1 0,1 1 0,1 0 0,34-41 0,-36 52 0,1 0 0,32-26 0,-31 29 0,0-1 0,-2-1 0,17-19 0,-23 25 0,1 0 0,-1 0 0,1 1 0,1 1 0,12-9 0,25-21 0,94-91-857,-67 69 857,-44 36 0,-1-1 0,29-30 0,33-39 533,18-21-209,-88 83-333,-18 26-104,0 0 0,0 0 0,0 0 0,0 1 0,1-1 0,0 1 0,0 0 0,0 0 0,0 0 0,1 0 0,5-3 0,-1 5-6713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6T16:11:08.838"/>
    </inkml:context>
    <inkml:brush xml:id="br0">
      <inkml:brushProperty name="width" value="0.035" units="cm"/>
      <inkml:brushProperty name="height" value="0.035" units="cm"/>
      <inkml:brushProperty name="color" value="#E71224"/>
    </inkml:brush>
  </inkml:definitions>
  <inkml:trace contextRef="#ctx0" brushRef="#br0">151 1059 24575,'0'-700'0,"-1"686"0,-1 1 0,0-1 0,-1 1 0,0 0 0,-10-24 0,8 21 0,-1 0 0,2 0 0,-3-20 0,5 26-80,0 0 0,0-1-1,-1 1 1,0 1 0,0-1-1,-2 0 1,1 1 0,-1 0-1,0 0 1,-1 0 0,0 1 0,0 0-1,-1 0 1,0 1 0,0-1-1,-13-9 1,9 9-6746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6T16:11:08.839"/>
    </inkml:context>
    <inkml:brush xml:id="br0">
      <inkml:brushProperty name="width" value="0.035" units="cm"/>
      <inkml:brushProperty name="height" value="0.035" units="cm"/>
      <inkml:brushProperty name="color" value="#E71224"/>
    </inkml:brush>
  </inkml:definitions>
  <inkml:trace contextRef="#ctx0" brushRef="#br0">49 807 24575,'-1'-10'0,"0"1"0,-1-1 0,0 0 0,-5-12 0,-2-9 0,3 4 0,0 1 0,1 1 0,1-1 0,-1-35 0,5 27 0,-1-1 0,6-49 0,-4 74 0,1 0 0,0 0 0,1 0 0,0 0 0,0 1 0,1-1 0,0 1 0,1 0 0,7-13 0,11-10 0,-14 17 0,1 1 0,17-19 0,-3 6 0,20-18 0,-26 32 0,0 0 0,1 1 0,1 1 0,0 1 0,0 1 0,1 1 0,0 0 0,0 2 0,1 0 0,0 2 0,0 0 0,0 2 0,0 0 0,24 1 0,-37 1-273,0 0 0,0-1 0,0 0 0,16-5 0,-10 1-6553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6T16:11:08.840"/>
    </inkml:context>
    <inkml:brush xml:id="br0">
      <inkml:brushProperty name="width" value="0.035" units="cm"/>
      <inkml:brushProperty name="height" value="0.035" units="cm"/>
      <inkml:brushProperty name="color" value="#CC0066"/>
    </inkml:brush>
  </inkml:definitions>
  <inkml:trace contextRef="#ctx0" brushRef="#br0">1 1355 24575,'67'-1'0,"76"3"0,-80 9 0,-45-7 0,-1-1 0,25 2 0,-15-5 0,-1 2 0,47 9 0,-34-5 0,0-1 0,1-3 0,74-4 0,-29 0 0,1994 2 0,-2055 1 0,-1 2 0,29 5 0,30 4 0,13 0 7,-62-7-65,54 2 0,-52-5-119,44 8 0,-43-5 81,44 2 0,980-7 506,-309-1-165,-786-8-245,5 0 0,20 7 0,1-1 0,-1 0 0,0 0 0,1-1 0,0 0 0,0 0 0,0-1 0,0 0 0,1-1 0,-10-8 0,13 10 0,-1 1 0,1 0 0,-1 0 0,0 1 0,0 0 0,0 0 0,0 0 0,-1 1 0,1 0 0,0 0 0,-11 0 0,10 1 0,0-1 0,0 0 0,0 0 0,0-1 0,0 1 0,0-2 0,0 1 0,-7-4 0,-4-4 0,-1 2 0,-36-12 0,35 14 0,1-1 0,-33-17 0,5 0 0,-63-23 0,105 45 0,-4-3 0,-1 0 0,1 0 0,-13-10 0,15 10 0,0 0 0,0 1 0,0-1 0,0 2 0,0-1 0,-1 1 0,-10-3 0,3 1 0,2 0 0,-1 0 0,1-2 0,-14-8 0,-9-3 0,-10-10 0,-8-5 0,-101-42 0,104 49 0,-50-23 0,-71-32 0,52 22 0,-14-5 0,100 47 0,0-1 0,-33-23 0,42 23 0,-28-26 0,48 40 0,-1 0 0,0 1 0,0-1 0,0 1 0,0 0 0,-13-3 0,11 4 0,1-1 0,-1 0 0,1 0 0,0-1 0,-8-6 0,-40-30 0,-64-53 0,108 83 0,-2 1 0,-17-10 0,-24-18 0,-69-54 0,61 48 0,23 22 0,33 19 0,1-1 0,-1 1 0,1-1 0,0 0 0,0-1 0,0 1 0,0-1 0,1 0 0,-6-6 0,8 7 0,-1 1 0,1-1 0,-1 0 0,1 1 0,-1-1 0,0 1 0,0 0 0,0-1 0,0 2 0,-1-1 0,1 0 0,-1 1 0,-6-3 0,10 4 0,-1 0 0,1 0 0,-1 1 0,1-1 0,-1 0 0,1 0 0,-1 0 0,1 0 0,-1 1 0,1-1 0,0 0 0,-1 0 0,1 1 0,-1-1 0,1 0 0,0 1 0,-1-1 0,1 0 0,0 1 0,0-1 0,-1 1 0,1-1 0,0 0 0,0 1 0,-1-1 0,1 1 0,0-1 0,0 1 0,0-1 0,0 1 0,0-1 0,0 1 0,0-1 0,0 1 0,0-1 0,0 1 0,0 0 0,0 23 0,0-20 0,0 4 0,0 0 0,0 0 0,-1 0 0,0 0 0,-1 0 0,0-1 0,0 1 0,-1 0 0,1-1 0,-2 0 0,1 1 0,-8 10 0,-2 0 0,-1-2 0,-1 0 0,-22 19 0,25-23 0,-6 12 0,16-21 0,1 0 0,-1 0 0,0 0 0,0 0 0,-1-1 0,1 1 0,0-1 0,-1 1 0,0-1 0,-3 2 0,6-4 0,-1 0 0,1 0 0,-1 0 0,1 0 0,-1 0 0,0 0 0,1 0 0,-1 0 0,1-1 0,-1 1 0,1 0 0,-1 0 0,1-1 0,-1 1 0,1 0 0,-1-1 0,1 1 0,-1 0 0,1-1 0,0 1 0,-1-1 0,1 1 0,-1-1 0,1 1 0,0-1 0,0 1 0,-1-1 0,1 1 0,0-1 0,0 1 0,0-1 0,-1 1 0,1-1 0,0 1 0,0-1 0,0 0 0,0 1 0,0-1 0,0 1 0,0-1 0,1 0 0,-3-27 0,3 18 0,0-1 0,0 1 0,2 0 0,-1-1 0,1 1 0,1 0 0,-1 1 0,2-1 0,-1 1 0,1 0 0,1 0 0,0 0 0,0 1 0,1-1 0,0 2 0,0-1 0,0 1 0,1 0 0,1 1 0,13-10 0,16-10 0,-30 19 0,1 0 0,0 1 0,0 0 0,16-6 0,12-11 0,-33 20 0,1 0 0,-1 0 0,0 0 0,1 0 0,0 1 0,0 0 0,0 0 0,0 0 0,7-1 0,4 0 0,0 2 0,0 0 0,0 1 0,0 1 0,-1 0 0,1 1 0,0 1 0,0 0 0,-1 1 0,0 1 0,0 0 0,20 11 0,8 7 0,2-2 0,85 28 0,-69-37 0,-45-9 0,0-1 0,31 11 0,-24-5 0,0-2 0,1-1 0,46 5 0,-70-10-34,2 0-17,-1 0 0,1 0 0,-1 0 0,0 0-1,1 1 1,-1-1 0,1 0 0,-1 1 0,0-1-1,1 0 1,-1 1 0,0 0 0,1-1-1,-1 1 1,0 0 0,0 0 0,0-1 0,0 1-1,0 0 1,1 0 0,-2 0 0,1 0 0,0 1-1,0-1 1,1 1 0,-2 7-6775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6T16:11:08.841"/>
    </inkml:context>
    <inkml:brush xml:id="br0">
      <inkml:brushProperty name="width" value="0.035" units="cm"/>
      <inkml:brushProperty name="height" value="0.035" units="cm"/>
      <inkml:brushProperty name="color" value="#CC0066"/>
    </inkml:brush>
  </inkml:definitions>
  <inkml:trace contextRef="#ctx0" brushRef="#br0">210 256 24575,'14'-2'0,"-1"0"0,0-1 0,1-1 0,-1 0 0,-1-1 0,25-12 0,0-3 0,-24 13 0,0 0 0,0 0 0,0 2 0,18-6 0,20-5 0,67-30 0,-85 32 0,0 1 0,57-14 0,-69 21 0,39-15 0,-10 2 0,-106 26 0,-2 4 0,44-10 0,1 1 0,0 1 0,0 0 0,0 0 0,0 2 0,0-1 0,1 2 0,-17 8 0,2 2 0,-1-1 0,0-2 0,-1-1 0,-40 10 0,29-9 0,-59 27 0,15-6 0,67-29 0,1 1 0,0 0 0,0 2 0,0-1 0,1 2 0,0 0 0,-16 13 0,25-17 0,-2 1 0,1-2 0,-1 1 0,-15 6 0,17-8 0,-1-1 0,1 2 0,0-1 0,0 1 0,0 0 0,1 0 0,-8 8 0,12-12 0,1 0 0,0 0 0,0 0 0,0 0 0,0 0 0,0 1 0,0-1 0,0 0 0,0 0 0,-1 0 0,1 0 0,0 0 0,0 1 0,0-1 0,0 0 0,0 0 0,0 0 0,0 0 0,0 1 0,0-1 0,0 0 0,0 0 0,0 0 0,0 0 0,0 0 0,0 1 0,0-1 0,0 0 0,1 0 0,-1 0 0,0 0 0,0 1 0,0-1 0,0 0 0,0 0 0,0 0 0,0 0 0,0 0 0,1 0 0,-1 0 0,0 1 0,0-1 0,0 0 0,0 0 0,0 0 0,0 0 0,1 0 0,11 4 0,15-3 0,-1 2 0,0 0 0,0 2 0,0 1 0,-1 1 0,41 16 0,26 8 0,-48-18 0,-16-4 0,39 6 0,-54-12 0,0 1 0,0 0 0,0 1 0,0 0 0,12 8 0,-14-7 0,0-1 0,1 0 0,0 0 0,0-1 0,0-1 0,18 4 0,6-2 0,46 13 0,-55-11 0,1-1 0,0-1 0,47 2 0,-64-6 0,1 1 0,-1 0 0,0 0 0,1 2 0,-1-1 0,0 1 0,-1 1 0,16 8 0,-9-5 0,1 0 0,22 6 0,-27-10-195,0 1 0,-1 0 0,1 0 0,-1 1 0,0 1 0,20 15 0,-20-13-6631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6T16:11:08.842"/>
    </inkml:context>
    <inkml:brush xml:id="br0">
      <inkml:brushProperty name="width" value="0.035" units="cm"/>
      <inkml:brushProperty name="height" value="0.035" units="cm"/>
      <inkml:brushProperty name="color" value="#CC0066"/>
    </inkml:brush>
  </inkml:definitions>
  <inkml:trace contextRef="#ctx0" brushRef="#br0">1545 18 24575,'0'-1'0,"0"0"0,-1 0 0,1 0 0,0 0 0,-1 1 0,1-1 0,0 0 0,-1 0 0,1 0 0,-1 1 0,1-1 0,-1 0 0,1 1 0,-1-1 0,0 0 0,1 1 0,-1-1 0,0 1 0,0-1 0,1 1 0,-1 0 0,0-1 0,0 1 0,0 0 0,1-1 0,-1 1 0,0 0 0,0 0 0,0 0 0,0 0 0,0-1 0,1 1 0,-1 1 0,-2-1 0,-31 3 0,-72 33 0,92-32 0,0 1 0,1 1 0,0 1 0,0 0 0,-16 11 0,-10 6 0,6-4 0,-48 38 0,-13 10 0,52-41 0,1 1 0,2 2 0,-37 37 0,66-59 0,0 0 0,0-1 0,-15 8 0,16-10 0,1 1 0,-1-1 0,1 1 0,0 1 0,0 0 0,-7 9 0,-18 25 0,-32 53 0,41-65 0,20-24 0,0 0 0,-1 0 0,1 0 0,1 0 0,-4 7 0,-5 8 0,-1-1 0,-1-1 0,0 0 0,-25 24 0,36-39 0,0 0 0,0 0 0,0 0 0,0-1 0,-1 1 0,1-1 0,-1 0 0,0 0 0,1 0 0,-1 0 0,0-1 0,0 1 0,0-1 0,-7 1 0,7-2 0,-1 0 0,0 0 0,0-1 0,1 1 0,-1-1 0,0-1 0,1 1 0,-1-1 0,1 1 0,-1-1 0,1 0 0,-7-5 0,-7-5 0,1-2 0,0 1 0,1-2 0,-19-22 0,17 18 0,1 1 0,-36-26 0,42 35 0,0 1 0,1-2 0,-9-10 0,6 8 0,-41-26 0,38 26 0,14 11 0,-1 0 0,1-1 0,0 1 0,0-1 0,0 0 0,0 1 0,0-1 0,0 0 0,0 0 0,1 0 0,-1 0 0,-2-5 0,4 6 0,0 0 0,0 1 0,0-1 0,0 1 0,1-1 0,-1 0 0,0 1 0,0-1 0,1 1 0,-1-1 0,0 1 0,0-1 0,1 1 0,-1-1 0,1 1 0,-1-1 0,0 1 0,1-1 0,-1 1 0,1 0 0,-1-1 0,1 1 0,-1 0 0,1-1 0,0 1 0,-1 0 0,1 0 0,-1-1 0,1 1 0,-1 0 0,1 0 0,0 0 0,-1 0 0,1 0 0,0 0 0,-1 0 0,1 0 0,0 0 0,26 1 0,-17 2 0,0 0 0,-1 0 0,0 1 0,0 0 0,0 0 0,16 12 0,46 41 0,-19-14 0,86 69 0,-96-73 0,-28-25 0,0 0 0,1-1 0,0-1 0,1 0 0,29 15 0,-38-25 0,-1 0 0,0-1 0,0 1 0,1-2 0,-1 1 0,0 0 0,1-1 0,-1-1 0,1 1 0,-1-1 0,0 0 0,1 0 0,11-5 0,-8 3 0,0-1 0,-1 0 0,1 0 0,-1-1 0,0 0 0,0-1 0,14-12 0,-13 10 0,0 1 0,0 1 0,0 0 0,19-8 0,6-4 0,-12 6 0,1 2 0,0 1 0,0 1 0,1 1 0,0 1 0,48-5 0,-52 10-1365,-2 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98518-5016-1C4A-AAEC-681CBA5B2786}" type="datetimeFigureOut">
              <a:rPr lang="ru-RU" smtClean="0"/>
              <a:t>14.05.2024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01A632-5A06-3B45-B68F-BECA2CD202F0}" type="slidenum">
              <a:rPr lang="ru-RU" smtClean="0"/>
              <a:t>‹#›</a:t>
            </a:fld>
            <a:endParaRPr lang="ru-RU"/>
          </a:p>
        </p:txBody>
      </p:sp>
    </p:spTree>
    <p:extLst>
      <p:ext uri="{BB962C8B-B14F-4D97-AF65-F5344CB8AC3E}">
        <p14:creationId xmlns:p14="http://schemas.microsoft.com/office/powerpoint/2010/main" val="3966877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601A632-5A06-3B45-B68F-BECA2CD202F0}" type="slidenum">
              <a:rPr lang="ru-RU" smtClean="0"/>
              <a:t>1</a:t>
            </a:fld>
            <a:endParaRPr lang="ru-RU"/>
          </a:p>
        </p:txBody>
      </p:sp>
    </p:spTree>
    <p:extLst>
      <p:ext uri="{BB962C8B-B14F-4D97-AF65-F5344CB8AC3E}">
        <p14:creationId xmlns:p14="http://schemas.microsoft.com/office/powerpoint/2010/main" val="431695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601A632-5A06-3B45-B68F-BECA2CD202F0}" type="slidenum">
              <a:rPr lang="ru-RU" smtClean="0"/>
              <a:t>2</a:t>
            </a:fld>
            <a:endParaRPr lang="ru-RU"/>
          </a:p>
        </p:txBody>
      </p:sp>
    </p:spTree>
    <p:extLst>
      <p:ext uri="{BB962C8B-B14F-4D97-AF65-F5344CB8AC3E}">
        <p14:creationId xmlns:p14="http://schemas.microsoft.com/office/powerpoint/2010/main" val="3285563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2601A632-5A06-3B45-B68F-BECA2CD202F0}" type="slidenum">
              <a:rPr lang="ru-RU" smtClean="0"/>
              <a:t>3</a:t>
            </a:fld>
            <a:endParaRPr lang="ru-RU"/>
          </a:p>
        </p:txBody>
      </p:sp>
    </p:spTree>
    <p:extLst>
      <p:ext uri="{BB962C8B-B14F-4D97-AF65-F5344CB8AC3E}">
        <p14:creationId xmlns:p14="http://schemas.microsoft.com/office/powerpoint/2010/main" val="4095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2601A632-5A06-3B45-B68F-BECA2CD202F0}" type="slidenum">
              <a:rPr lang="ru-RU" smtClean="0"/>
              <a:t>5</a:t>
            </a:fld>
            <a:endParaRPr lang="ru-RU"/>
          </a:p>
        </p:txBody>
      </p:sp>
    </p:spTree>
    <p:extLst>
      <p:ext uri="{BB962C8B-B14F-4D97-AF65-F5344CB8AC3E}">
        <p14:creationId xmlns:p14="http://schemas.microsoft.com/office/powerpoint/2010/main" val="603286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2601A632-5A06-3B45-B68F-BECA2CD202F0}" type="slidenum">
              <a:rPr lang="ru-RU" smtClean="0"/>
              <a:t>6</a:t>
            </a:fld>
            <a:endParaRPr lang="ru-RU"/>
          </a:p>
        </p:txBody>
      </p:sp>
    </p:spTree>
    <p:extLst>
      <p:ext uri="{BB962C8B-B14F-4D97-AF65-F5344CB8AC3E}">
        <p14:creationId xmlns:p14="http://schemas.microsoft.com/office/powerpoint/2010/main" val="4014302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2601A632-5A06-3B45-B68F-BECA2CD202F0}" type="slidenum">
              <a:rPr lang="ru-RU" smtClean="0"/>
              <a:t>17</a:t>
            </a:fld>
            <a:endParaRPr lang="ru-RU"/>
          </a:p>
        </p:txBody>
      </p:sp>
    </p:spTree>
    <p:extLst>
      <p:ext uri="{BB962C8B-B14F-4D97-AF65-F5344CB8AC3E}">
        <p14:creationId xmlns:p14="http://schemas.microsoft.com/office/powerpoint/2010/main" val="218864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2601A632-5A06-3B45-B68F-BECA2CD202F0}" type="slidenum">
              <a:rPr lang="ru-RU" smtClean="0"/>
              <a:t>33</a:t>
            </a:fld>
            <a:endParaRPr lang="ru-RU"/>
          </a:p>
        </p:txBody>
      </p:sp>
    </p:spTree>
    <p:extLst>
      <p:ext uri="{BB962C8B-B14F-4D97-AF65-F5344CB8AC3E}">
        <p14:creationId xmlns:p14="http://schemas.microsoft.com/office/powerpoint/2010/main" val="5234117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3">
    <p:bg>
      <p:bgPr>
        <a:solidFill>
          <a:srgbClr val="212121"/>
        </a:solid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C5952E11-0779-6302-BCFE-3D15364B90D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7999"/>
          </a:xfrm>
          <a:prstGeom prst="rect">
            <a:avLst/>
          </a:prstGeom>
        </p:spPr>
      </p:pic>
      <p:grpSp>
        <p:nvGrpSpPr>
          <p:cNvPr id="78" name="Группа 77">
            <a:extLst>
              <a:ext uri="{FF2B5EF4-FFF2-40B4-BE49-F238E27FC236}">
                <a16:creationId xmlns:a16="http://schemas.microsoft.com/office/drawing/2014/main" id="{7D83B2FD-232D-1710-D7FC-E99EE5F2B495}"/>
              </a:ext>
            </a:extLst>
          </p:cNvPr>
          <p:cNvGrpSpPr/>
          <p:nvPr userDrawn="1"/>
        </p:nvGrpSpPr>
        <p:grpSpPr>
          <a:xfrm>
            <a:off x="8002719" y="407044"/>
            <a:ext cx="3638420" cy="753418"/>
            <a:chOff x="8002719" y="407044"/>
            <a:chExt cx="3638420" cy="753418"/>
          </a:xfrm>
        </p:grpSpPr>
        <p:grpSp>
          <p:nvGrpSpPr>
            <p:cNvPr id="79" name="Группа 78">
              <a:extLst>
                <a:ext uri="{FF2B5EF4-FFF2-40B4-BE49-F238E27FC236}">
                  <a16:creationId xmlns:a16="http://schemas.microsoft.com/office/drawing/2014/main" id="{188AB2FC-B60A-0B67-9D90-B1D20BD96C25}"/>
                </a:ext>
              </a:extLst>
            </p:cNvPr>
            <p:cNvGrpSpPr/>
            <p:nvPr userDrawn="1"/>
          </p:nvGrpSpPr>
          <p:grpSpPr>
            <a:xfrm>
              <a:off x="8027325" y="407044"/>
              <a:ext cx="3613814" cy="472530"/>
              <a:chOff x="3133725" y="225796"/>
              <a:chExt cx="2163908" cy="282945"/>
            </a:xfrm>
          </p:grpSpPr>
          <p:sp>
            <p:nvSpPr>
              <p:cNvPr id="81" name="Полилиния: фигура 80">
                <a:extLst>
                  <a:ext uri="{FF2B5EF4-FFF2-40B4-BE49-F238E27FC236}">
                    <a16:creationId xmlns:a16="http://schemas.microsoft.com/office/drawing/2014/main" id="{D1E8BE34-449D-8930-7B8F-D15F4DE6D192}"/>
                  </a:ext>
                </a:extLst>
              </p:cNvPr>
              <p:cNvSpPr/>
              <p:nvPr/>
            </p:nvSpPr>
            <p:spPr>
              <a:xfrm>
                <a:off x="3133725" y="295646"/>
                <a:ext cx="234729" cy="213095"/>
              </a:xfrm>
              <a:custGeom>
                <a:avLst/>
                <a:gdLst>
                  <a:gd name="connsiteX0" fmla="*/ 225304 w 234729"/>
                  <a:gd name="connsiteY0" fmla="*/ 37883 h 213095"/>
                  <a:gd name="connsiteX1" fmla="*/ 198745 w 234729"/>
                  <a:gd name="connsiteY1" fmla="*/ 9866 h 213095"/>
                  <a:gd name="connsiteX2" fmla="*/ 159492 w 234729"/>
                  <a:gd name="connsiteY2" fmla="*/ 0 h 213095"/>
                  <a:gd name="connsiteX3" fmla="*/ 0 w 234729"/>
                  <a:gd name="connsiteY3" fmla="*/ 0 h 213095"/>
                  <a:gd name="connsiteX4" fmla="*/ 0 w 234729"/>
                  <a:gd name="connsiteY4" fmla="*/ 213096 h 213095"/>
                  <a:gd name="connsiteX5" fmla="*/ 52205 w 234729"/>
                  <a:gd name="connsiteY5" fmla="*/ 213096 h 213095"/>
                  <a:gd name="connsiteX6" fmla="*/ 52205 w 234729"/>
                  <a:gd name="connsiteY6" fmla="*/ 157191 h 213095"/>
                  <a:gd name="connsiteX7" fmla="*/ 159492 w 234729"/>
                  <a:gd name="connsiteY7" fmla="*/ 157191 h 213095"/>
                  <a:gd name="connsiteX8" fmla="*/ 198745 w 234729"/>
                  <a:gd name="connsiteY8" fmla="*/ 147326 h 213095"/>
                  <a:gd name="connsiteX9" fmla="*/ 225304 w 234729"/>
                  <a:gd name="connsiteY9" fmla="*/ 119175 h 213095"/>
                  <a:gd name="connsiteX10" fmla="*/ 234726 w 234729"/>
                  <a:gd name="connsiteY10" fmla="*/ 76556 h 213095"/>
                  <a:gd name="connsiteX11" fmla="*/ 225304 w 234729"/>
                  <a:gd name="connsiteY11" fmla="*/ 37883 h 213095"/>
                  <a:gd name="connsiteX12" fmla="*/ 182651 w 234729"/>
                  <a:gd name="connsiteY12" fmla="*/ 81556 h 213095"/>
                  <a:gd name="connsiteX13" fmla="*/ 157006 w 234729"/>
                  <a:gd name="connsiteY13" fmla="*/ 107337 h 213095"/>
                  <a:gd name="connsiteX14" fmla="*/ 52205 w 234729"/>
                  <a:gd name="connsiteY14" fmla="*/ 107337 h 213095"/>
                  <a:gd name="connsiteX15" fmla="*/ 52205 w 234729"/>
                  <a:gd name="connsiteY15" fmla="*/ 50249 h 213095"/>
                  <a:gd name="connsiteX16" fmla="*/ 157006 w 234729"/>
                  <a:gd name="connsiteY16" fmla="*/ 50249 h 213095"/>
                  <a:gd name="connsiteX17" fmla="*/ 182651 w 234729"/>
                  <a:gd name="connsiteY17" fmla="*/ 76030 h 213095"/>
                  <a:gd name="connsiteX18" fmla="*/ 182651 w 234729"/>
                  <a:gd name="connsiteY18" fmla="*/ 81556 h 21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9" h="213095">
                    <a:moveTo>
                      <a:pt x="225304" y="37883"/>
                    </a:moveTo>
                    <a:cubicBezTo>
                      <a:pt x="219025" y="25781"/>
                      <a:pt x="210127" y="16442"/>
                      <a:pt x="198745" y="9866"/>
                    </a:cubicBezTo>
                    <a:cubicBezTo>
                      <a:pt x="187362" y="3288"/>
                      <a:pt x="174277" y="0"/>
                      <a:pt x="159492" y="0"/>
                    </a:cubicBezTo>
                    <a:lnTo>
                      <a:pt x="0" y="0"/>
                    </a:lnTo>
                    <a:lnTo>
                      <a:pt x="0" y="213096"/>
                    </a:lnTo>
                    <a:lnTo>
                      <a:pt x="52205" y="213096"/>
                    </a:lnTo>
                    <a:lnTo>
                      <a:pt x="52205" y="157191"/>
                    </a:lnTo>
                    <a:lnTo>
                      <a:pt x="159492" y="157191"/>
                    </a:lnTo>
                    <a:cubicBezTo>
                      <a:pt x="174277" y="157191"/>
                      <a:pt x="187362" y="153903"/>
                      <a:pt x="198745" y="147326"/>
                    </a:cubicBezTo>
                    <a:cubicBezTo>
                      <a:pt x="210127" y="140749"/>
                      <a:pt x="219025" y="131409"/>
                      <a:pt x="225304" y="119175"/>
                    </a:cubicBezTo>
                    <a:cubicBezTo>
                      <a:pt x="231585" y="106943"/>
                      <a:pt x="234726" y="92736"/>
                      <a:pt x="234726" y="76556"/>
                    </a:cubicBezTo>
                    <a:cubicBezTo>
                      <a:pt x="234855" y="60641"/>
                      <a:pt x="231585" y="50118"/>
                      <a:pt x="225304" y="37883"/>
                    </a:cubicBezTo>
                    <a:close/>
                    <a:moveTo>
                      <a:pt x="182651" y="81556"/>
                    </a:moveTo>
                    <a:cubicBezTo>
                      <a:pt x="182651" y="95761"/>
                      <a:pt x="171138" y="107337"/>
                      <a:pt x="157006" y="107337"/>
                    </a:cubicBezTo>
                    <a:lnTo>
                      <a:pt x="52205" y="107337"/>
                    </a:lnTo>
                    <a:lnTo>
                      <a:pt x="52205" y="50249"/>
                    </a:lnTo>
                    <a:lnTo>
                      <a:pt x="157006" y="50249"/>
                    </a:lnTo>
                    <a:cubicBezTo>
                      <a:pt x="171138" y="50249"/>
                      <a:pt x="182651" y="61824"/>
                      <a:pt x="182651" y="76030"/>
                    </a:cubicBezTo>
                    <a:lnTo>
                      <a:pt x="182651" y="81556"/>
                    </a:lnTo>
                    <a:close/>
                  </a:path>
                </a:pathLst>
              </a:custGeom>
              <a:solidFill>
                <a:srgbClr val="FFFFFF"/>
              </a:solidFill>
              <a:ln w="9525" cap="flat">
                <a:noFill/>
                <a:prstDash val="solid"/>
                <a:miter/>
              </a:ln>
            </p:spPr>
            <p:txBody>
              <a:bodyPr rtlCol="0" anchor="ctr"/>
              <a:lstStyle/>
              <a:p>
                <a:endParaRPr lang="en-GB"/>
              </a:p>
            </p:txBody>
          </p:sp>
          <p:sp>
            <p:nvSpPr>
              <p:cNvPr id="82" name="Полилиния: фигура 81">
                <a:extLst>
                  <a:ext uri="{FF2B5EF4-FFF2-40B4-BE49-F238E27FC236}">
                    <a16:creationId xmlns:a16="http://schemas.microsoft.com/office/drawing/2014/main" id="{45AE94D8-3B14-09B3-44A2-C8ED29659195}"/>
                  </a:ext>
                </a:extLst>
              </p:cNvPr>
              <p:cNvSpPr/>
              <p:nvPr/>
            </p:nvSpPr>
            <p:spPr>
              <a:xfrm>
                <a:off x="3394590" y="225796"/>
                <a:ext cx="234725" cy="227433"/>
              </a:xfrm>
              <a:custGeom>
                <a:avLst/>
                <a:gdLst>
                  <a:gd name="connsiteX0" fmla="*/ 182651 w 234725"/>
                  <a:gd name="connsiteY0" fmla="*/ 149562 h 227433"/>
                  <a:gd name="connsiteX1" fmla="*/ 175324 w 234725"/>
                  <a:gd name="connsiteY1" fmla="*/ 128120 h 227433"/>
                  <a:gd name="connsiteX2" fmla="*/ 156614 w 234725"/>
                  <a:gd name="connsiteY2" fmla="*/ 120097 h 227433"/>
                  <a:gd name="connsiteX3" fmla="*/ 52205 w 234725"/>
                  <a:gd name="connsiteY3" fmla="*/ 120097 h 227433"/>
                  <a:gd name="connsiteX4" fmla="*/ 52205 w 234725"/>
                  <a:gd name="connsiteY4" fmla="*/ 227433 h 227433"/>
                  <a:gd name="connsiteX5" fmla="*/ 0 w 234725"/>
                  <a:gd name="connsiteY5" fmla="*/ 227433 h 227433"/>
                  <a:gd name="connsiteX6" fmla="*/ 0 w 234725"/>
                  <a:gd name="connsiteY6" fmla="*/ 0 h 227433"/>
                  <a:gd name="connsiteX7" fmla="*/ 52205 w 234725"/>
                  <a:gd name="connsiteY7" fmla="*/ 0 h 227433"/>
                  <a:gd name="connsiteX8" fmla="*/ 52205 w 234725"/>
                  <a:gd name="connsiteY8" fmla="*/ 70505 h 227433"/>
                  <a:gd name="connsiteX9" fmla="*/ 159491 w 234725"/>
                  <a:gd name="connsiteY9" fmla="*/ 70505 h 227433"/>
                  <a:gd name="connsiteX10" fmla="*/ 198745 w 234725"/>
                  <a:gd name="connsiteY10" fmla="*/ 80371 h 227433"/>
                  <a:gd name="connsiteX11" fmla="*/ 225304 w 234725"/>
                  <a:gd name="connsiteY11" fmla="*/ 108520 h 227433"/>
                  <a:gd name="connsiteX12" fmla="*/ 234726 w 234725"/>
                  <a:gd name="connsiteY12" fmla="*/ 151140 h 227433"/>
                  <a:gd name="connsiteX13" fmla="*/ 234726 w 234725"/>
                  <a:gd name="connsiteY13" fmla="*/ 227302 h 227433"/>
                  <a:gd name="connsiteX14" fmla="*/ 182257 w 234725"/>
                  <a:gd name="connsiteY14" fmla="*/ 227302 h 227433"/>
                  <a:gd name="connsiteX15" fmla="*/ 182651 w 234725"/>
                  <a:gd name="connsiteY15" fmla="*/ 149562 h 2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725" h="227433">
                    <a:moveTo>
                      <a:pt x="182651" y="149562"/>
                    </a:moveTo>
                    <a:cubicBezTo>
                      <a:pt x="182651" y="140617"/>
                      <a:pt x="180164" y="133382"/>
                      <a:pt x="175324" y="128120"/>
                    </a:cubicBezTo>
                    <a:cubicBezTo>
                      <a:pt x="170482" y="122728"/>
                      <a:pt x="164202" y="120097"/>
                      <a:pt x="156614" y="120097"/>
                    </a:cubicBezTo>
                    <a:lnTo>
                      <a:pt x="52205" y="120097"/>
                    </a:lnTo>
                    <a:lnTo>
                      <a:pt x="52205" y="227433"/>
                    </a:lnTo>
                    <a:lnTo>
                      <a:pt x="0" y="227433"/>
                    </a:lnTo>
                    <a:lnTo>
                      <a:pt x="0" y="0"/>
                    </a:lnTo>
                    <a:lnTo>
                      <a:pt x="52205" y="0"/>
                    </a:lnTo>
                    <a:lnTo>
                      <a:pt x="52205" y="70505"/>
                    </a:lnTo>
                    <a:lnTo>
                      <a:pt x="159491" y="70505"/>
                    </a:lnTo>
                    <a:cubicBezTo>
                      <a:pt x="174276" y="70505"/>
                      <a:pt x="187361" y="73793"/>
                      <a:pt x="198745" y="80371"/>
                    </a:cubicBezTo>
                    <a:cubicBezTo>
                      <a:pt x="210127" y="86948"/>
                      <a:pt x="219025" y="96288"/>
                      <a:pt x="225304" y="108520"/>
                    </a:cubicBezTo>
                    <a:cubicBezTo>
                      <a:pt x="231584" y="120753"/>
                      <a:pt x="234726" y="134961"/>
                      <a:pt x="234726" y="151140"/>
                    </a:cubicBezTo>
                    <a:lnTo>
                      <a:pt x="234726" y="227302"/>
                    </a:lnTo>
                    <a:lnTo>
                      <a:pt x="182257" y="227302"/>
                    </a:lnTo>
                    <a:lnTo>
                      <a:pt x="182651" y="149562"/>
                    </a:lnTo>
                    <a:close/>
                  </a:path>
                </a:pathLst>
              </a:custGeom>
              <a:solidFill>
                <a:srgbClr val="FFFFFF"/>
              </a:solidFill>
              <a:ln w="9525" cap="flat">
                <a:noFill/>
                <a:prstDash val="solid"/>
                <a:miter/>
              </a:ln>
            </p:spPr>
            <p:txBody>
              <a:bodyPr rtlCol="0" anchor="ctr"/>
              <a:lstStyle/>
              <a:p>
                <a:endParaRPr lang="en-GB"/>
              </a:p>
            </p:txBody>
          </p:sp>
          <p:sp>
            <p:nvSpPr>
              <p:cNvPr id="83" name="Полилиния: фигура 82">
                <a:extLst>
                  <a:ext uri="{FF2B5EF4-FFF2-40B4-BE49-F238E27FC236}">
                    <a16:creationId xmlns:a16="http://schemas.microsoft.com/office/drawing/2014/main" id="{F97F2F65-B61F-4AD3-EBC2-0409B69A7143}"/>
                  </a:ext>
                </a:extLst>
              </p:cNvPr>
              <p:cNvSpPr/>
              <p:nvPr/>
            </p:nvSpPr>
            <p:spPr>
              <a:xfrm>
                <a:off x="3655507" y="225796"/>
                <a:ext cx="234723" cy="227171"/>
              </a:xfrm>
              <a:custGeom>
                <a:avLst/>
                <a:gdLst>
                  <a:gd name="connsiteX0" fmla="*/ 9419 w 234723"/>
                  <a:gd name="connsiteY0" fmla="*/ 189287 h 227171"/>
                  <a:gd name="connsiteX1" fmla="*/ 35981 w 234723"/>
                  <a:gd name="connsiteY1" fmla="*/ 217305 h 227171"/>
                  <a:gd name="connsiteX2" fmla="*/ 75231 w 234723"/>
                  <a:gd name="connsiteY2" fmla="*/ 227171 h 227171"/>
                  <a:gd name="connsiteX3" fmla="*/ 234724 w 234723"/>
                  <a:gd name="connsiteY3" fmla="*/ 227171 h 227171"/>
                  <a:gd name="connsiteX4" fmla="*/ 234724 w 234723"/>
                  <a:gd name="connsiteY4" fmla="*/ 0 h 227171"/>
                  <a:gd name="connsiteX5" fmla="*/ 182520 w 234723"/>
                  <a:gd name="connsiteY5" fmla="*/ 0 h 227171"/>
                  <a:gd name="connsiteX6" fmla="*/ 182520 w 234723"/>
                  <a:gd name="connsiteY6" fmla="*/ 69980 h 227171"/>
                  <a:gd name="connsiteX7" fmla="*/ 75231 w 234723"/>
                  <a:gd name="connsiteY7" fmla="*/ 69980 h 227171"/>
                  <a:gd name="connsiteX8" fmla="*/ 35981 w 234723"/>
                  <a:gd name="connsiteY8" fmla="*/ 79846 h 227171"/>
                  <a:gd name="connsiteX9" fmla="*/ 9419 w 234723"/>
                  <a:gd name="connsiteY9" fmla="*/ 107995 h 227171"/>
                  <a:gd name="connsiteX10" fmla="*/ 0 w 234723"/>
                  <a:gd name="connsiteY10" fmla="*/ 150615 h 227171"/>
                  <a:gd name="connsiteX11" fmla="*/ 9419 w 234723"/>
                  <a:gd name="connsiteY11" fmla="*/ 189287 h 227171"/>
                  <a:gd name="connsiteX12" fmla="*/ 52204 w 234723"/>
                  <a:gd name="connsiteY12" fmla="*/ 145747 h 227171"/>
                  <a:gd name="connsiteX13" fmla="*/ 77849 w 234723"/>
                  <a:gd name="connsiteY13" fmla="*/ 119966 h 227171"/>
                  <a:gd name="connsiteX14" fmla="*/ 182650 w 234723"/>
                  <a:gd name="connsiteY14" fmla="*/ 119966 h 227171"/>
                  <a:gd name="connsiteX15" fmla="*/ 182650 w 234723"/>
                  <a:gd name="connsiteY15" fmla="*/ 177055 h 227171"/>
                  <a:gd name="connsiteX16" fmla="*/ 77849 w 234723"/>
                  <a:gd name="connsiteY16" fmla="*/ 177055 h 227171"/>
                  <a:gd name="connsiteX17" fmla="*/ 52204 w 234723"/>
                  <a:gd name="connsiteY17" fmla="*/ 151273 h 227171"/>
                  <a:gd name="connsiteX18" fmla="*/ 52204 w 234723"/>
                  <a:gd name="connsiteY18" fmla="*/ 145747 h 2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3" h="227171">
                    <a:moveTo>
                      <a:pt x="9419" y="189287"/>
                    </a:moveTo>
                    <a:cubicBezTo>
                      <a:pt x="15700" y="201388"/>
                      <a:pt x="24597" y="210727"/>
                      <a:pt x="35981" y="217305"/>
                    </a:cubicBezTo>
                    <a:cubicBezTo>
                      <a:pt x="47363" y="223881"/>
                      <a:pt x="60447" y="227171"/>
                      <a:pt x="75231" y="227171"/>
                    </a:cubicBezTo>
                    <a:lnTo>
                      <a:pt x="234724" y="227171"/>
                    </a:lnTo>
                    <a:lnTo>
                      <a:pt x="234724" y="0"/>
                    </a:lnTo>
                    <a:lnTo>
                      <a:pt x="182520" y="0"/>
                    </a:lnTo>
                    <a:lnTo>
                      <a:pt x="182520" y="69980"/>
                    </a:lnTo>
                    <a:lnTo>
                      <a:pt x="75231" y="69980"/>
                    </a:lnTo>
                    <a:cubicBezTo>
                      <a:pt x="60447" y="69980"/>
                      <a:pt x="47363" y="73268"/>
                      <a:pt x="35981" y="79846"/>
                    </a:cubicBezTo>
                    <a:cubicBezTo>
                      <a:pt x="24597" y="86423"/>
                      <a:pt x="15700" y="95762"/>
                      <a:pt x="9419" y="107995"/>
                    </a:cubicBezTo>
                    <a:cubicBezTo>
                      <a:pt x="3139" y="120228"/>
                      <a:pt x="0" y="134435"/>
                      <a:pt x="0" y="150615"/>
                    </a:cubicBezTo>
                    <a:cubicBezTo>
                      <a:pt x="0" y="166532"/>
                      <a:pt x="3139" y="177185"/>
                      <a:pt x="9419" y="189287"/>
                    </a:cubicBezTo>
                    <a:close/>
                    <a:moveTo>
                      <a:pt x="52204" y="145747"/>
                    </a:moveTo>
                    <a:cubicBezTo>
                      <a:pt x="52204" y="131540"/>
                      <a:pt x="63717" y="119966"/>
                      <a:pt x="77849" y="119966"/>
                    </a:cubicBezTo>
                    <a:lnTo>
                      <a:pt x="182650" y="119966"/>
                    </a:lnTo>
                    <a:lnTo>
                      <a:pt x="182650" y="177055"/>
                    </a:lnTo>
                    <a:lnTo>
                      <a:pt x="77849" y="177055"/>
                    </a:lnTo>
                    <a:cubicBezTo>
                      <a:pt x="63717" y="177055"/>
                      <a:pt x="52204" y="165481"/>
                      <a:pt x="52204" y="151273"/>
                    </a:cubicBezTo>
                    <a:lnTo>
                      <a:pt x="52204" y="145747"/>
                    </a:lnTo>
                    <a:close/>
                  </a:path>
                </a:pathLst>
              </a:custGeom>
              <a:solidFill>
                <a:srgbClr val="FFFFFF"/>
              </a:solidFill>
              <a:ln w="9525" cap="flat">
                <a:noFill/>
                <a:prstDash val="solid"/>
                <a:miter/>
              </a:ln>
            </p:spPr>
            <p:txBody>
              <a:bodyPr rtlCol="0" anchor="ctr"/>
              <a:lstStyle/>
              <a:p>
                <a:endParaRPr lang="en-GB"/>
              </a:p>
            </p:txBody>
          </p:sp>
          <p:sp>
            <p:nvSpPr>
              <p:cNvPr id="84" name="Полилиния: фигура 83">
                <a:extLst>
                  <a:ext uri="{FF2B5EF4-FFF2-40B4-BE49-F238E27FC236}">
                    <a16:creationId xmlns:a16="http://schemas.microsoft.com/office/drawing/2014/main" id="{35B62AAC-BC54-1428-B4D0-649050855259}"/>
                  </a:ext>
                </a:extLst>
              </p:cNvPr>
              <p:cNvSpPr/>
              <p:nvPr/>
            </p:nvSpPr>
            <p:spPr>
              <a:xfrm>
                <a:off x="3707700" y="477171"/>
                <a:ext cx="182650" cy="6576"/>
              </a:xfrm>
              <a:custGeom>
                <a:avLst/>
                <a:gdLst>
                  <a:gd name="connsiteX0" fmla="*/ 182650 w 182650"/>
                  <a:gd name="connsiteY0" fmla="*/ 0 h 6576"/>
                  <a:gd name="connsiteX1" fmla="*/ 0 w 182650"/>
                  <a:gd name="connsiteY1" fmla="*/ 0 h 6576"/>
                  <a:gd name="connsiteX2" fmla="*/ 0 w 182650"/>
                  <a:gd name="connsiteY2" fmla="*/ 6576 h 6576"/>
                  <a:gd name="connsiteX3" fmla="*/ 182650 w 182650"/>
                  <a:gd name="connsiteY3" fmla="*/ 6576 h 6576"/>
                  <a:gd name="connsiteX4" fmla="*/ 182650 w 182650"/>
                  <a:gd name="connsiteY4" fmla="*/ 0 h 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0" h="6576">
                    <a:moveTo>
                      <a:pt x="182650" y="0"/>
                    </a:moveTo>
                    <a:lnTo>
                      <a:pt x="0" y="0"/>
                    </a:lnTo>
                    <a:lnTo>
                      <a:pt x="0" y="6576"/>
                    </a:lnTo>
                    <a:lnTo>
                      <a:pt x="182650" y="6576"/>
                    </a:lnTo>
                    <a:lnTo>
                      <a:pt x="182650" y="0"/>
                    </a:lnTo>
                    <a:close/>
                  </a:path>
                </a:pathLst>
              </a:custGeom>
              <a:solidFill>
                <a:srgbClr val="FFFFFF"/>
              </a:solidFill>
              <a:ln w="9525" cap="flat">
                <a:noFill/>
                <a:prstDash val="solid"/>
                <a:miter/>
              </a:ln>
            </p:spPr>
            <p:txBody>
              <a:bodyPr rtlCol="0" anchor="ctr"/>
              <a:lstStyle/>
              <a:p>
                <a:endParaRPr lang="en-GB"/>
              </a:p>
            </p:txBody>
          </p:sp>
          <p:sp>
            <p:nvSpPr>
              <p:cNvPr id="85" name="Полилиния: фигура 84">
                <a:extLst>
                  <a:ext uri="{FF2B5EF4-FFF2-40B4-BE49-F238E27FC236}">
                    <a16:creationId xmlns:a16="http://schemas.microsoft.com/office/drawing/2014/main" id="{E2575304-CB5A-CBAF-3A64-ADD3FA699474}"/>
                  </a:ext>
                </a:extLst>
              </p:cNvPr>
              <p:cNvSpPr/>
              <p:nvPr/>
            </p:nvSpPr>
            <p:spPr>
              <a:xfrm>
                <a:off x="3133725" y="265125"/>
                <a:ext cx="182651" cy="6577"/>
              </a:xfrm>
              <a:custGeom>
                <a:avLst/>
                <a:gdLst>
                  <a:gd name="connsiteX0" fmla="*/ 182651 w 182651"/>
                  <a:gd name="connsiteY0" fmla="*/ 0 h 6577"/>
                  <a:gd name="connsiteX1" fmla="*/ 0 w 182651"/>
                  <a:gd name="connsiteY1" fmla="*/ 0 h 6577"/>
                  <a:gd name="connsiteX2" fmla="*/ 0 w 182651"/>
                  <a:gd name="connsiteY2" fmla="*/ 6578 h 6577"/>
                  <a:gd name="connsiteX3" fmla="*/ 182651 w 182651"/>
                  <a:gd name="connsiteY3" fmla="*/ 6578 h 6577"/>
                  <a:gd name="connsiteX4" fmla="*/ 182651 w 182651"/>
                  <a:gd name="connsiteY4" fmla="*/ 0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1" h="6577">
                    <a:moveTo>
                      <a:pt x="182651" y="0"/>
                    </a:moveTo>
                    <a:lnTo>
                      <a:pt x="0" y="0"/>
                    </a:lnTo>
                    <a:lnTo>
                      <a:pt x="0" y="6578"/>
                    </a:lnTo>
                    <a:lnTo>
                      <a:pt x="182651" y="6578"/>
                    </a:lnTo>
                    <a:lnTo>
                      <a:pt x="182651" y="0"/>
                    </a:lnTo>
                    <a:close/>
                  </a:path>
                </a:pathLst>
              </a:custGeom>
              <a:solidFill>
                <a:srgbClr val="FFFFFF"/>
              </a:solidFill>
              <a:ln w="9525" cap="flat">
                <a:noFill/>
                <a:prstDash val="solid"/>
                <a:miter/>
              </a:ln>
            </p:spPr>
            <p:txBody>
              <a:bodyPr rtlCol="0" anchor="ctr"/>
              <a:lstStyle/>
              <a:p>
                <a:endParaRPr lang="en-GB"/>
              </a:p>
            </p:txBody>
          </p:sp>
          <p:sp>
            <p:nvSpPr>
              <p:cNvPr id="86" name="Полилиния: фигура 85">
                <a:extLst>
                  <a:ext uri="{FF2B5EF4-FFF2-40B4-BE49-F238E27FC236}">
                    <a16:creationId xmlns:a16="http://schemas.microsoft.com/office/drawing/2014/main" id="{CBA0028E-5246-FD2B-1BC8-93FBD89D786B}"/>
                  </a:ext>
                </a:extLst>
              </p:cNvPr>
              <p:cNvSpPr/>
              <p:nvPr/>
            </p:nvSpPr>
            <p:spPr>
              <a:xfrm>
                <a:off x="4022677" y="226389"/>
                <a:ext cx="236912" cy="225554"/>
              </a:xfrm>
              <a:custGeom>
                <a:avLst/>
                <a:gdLst>
                  <a:gd name="connsiteX0" fmla="*/ 230645 w 236912"/>
                  <a:gd name="connsiteY0" fmla="*/ 225555 h 225554"/>
                  <a:gd name="connsiteX1" fmla="*/ 0 w 236912"/>
                  <a:gd name="connsiteY1" fmla="*/ 225555 h 225554"/>
                  <a:gd name="connsiteX2" fmla="*/ 0 w 236912"/>
                  <a:gd name="connsiteY2" fmla="*/ 168219 h 225554"/>
                  <a:gd name="connsiteX3" fmla="*/ 72616 w 236912"/>
                  <a:gd name="connsiteY3" fmla="*/ 95603 h 225554"/>
                  <a:gd name="connsiteX4" fmla="*/ 162998 w 236912"/>
                  <a:gd name="connsiteY4" fmla="*/ 95603 h 225554"/>
                  <a:gd name="connsiteX5" fmla="*/ 184544 w 236912"/>
                  <a:gd name="connsiteY5" fmla="*/ 74053 h 225554"/>
                  <a:gd name="connsiteX6" fmla="*/ 162998 w 236912"/>
                  <a:gd name="connsiteY6" fmla="*/ 52503 h 225554"/>
                  <a:gd name="connsiteX7" fmla="*/ 1828 w 236912"/>
                  <a:gd name="connsiteY7" fmla="*/ 52503 h 225554"/>
                  <a:gd name="connsiteX8" fmla="*/ 1828 w 236912"/>
                  <a:gd name="connsiteY8" fmla="*/ 0 h 225554"/>
                  <a:gd name="connsiteX9" fmla="*/ 162865 w 236912"/>
                  <a:gd name="connsiteY9" fmla="*/ 0 h 225554"/>
                  <a:gd name="connsiteX10" fmla="*/ 236912 w 236912"/>
                  <a:gd name="connsiteY10" fmla="*/ 74053 h 225554"/>
                  <a:gd name="connsiteX11" fmla="*/ 162865 w 236912"/>
                  <a:gd name="connsiteY11" fmla="*/ 148106 h 225554"/>
                  <a:gd name="connsiteX12" fmla="*/ 72482 w 236912"/>
                  <a:gd name="connsiteY12" fmla="*/ 148106 h 225554"/>
                  <a:gd name="connsiteX13" fmla="*/ 52372 w 236912"/>
                  <a:gd name="connsiteY13" fmla="*/ 168219 h 225554"/>
                  <a:gd name="connsiteX14" fmla="*/ 52372 w 236912"/>
                  <a:gd name="connsiteY14" fmla="*/ 173051 h 225554"/>
                  <a:gd name="connsiteX15" fmla="*/ 230521 w 236912"/>
                  <a:gd name="connsiteY15" fmla="*/ 173051 h 225554"/>
                  <a:gd name="connsiteX16" fmla="*/ 230521 w 236912"/>
                  <a:gd name="connsiteY16" fmla="*/ 225555 h 225554"/>
                  <a:gd name="connsiteX17" fmla="*/ 230645 w 236912"/>
                  <a:gd name="connsiteY17" fmla="*/ 225555 h 22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912" h="225554">
                    <a:moveTo>
                      <a:pt x="230645" y="225555"/>
                    </a:moveTo>
                    <a:lnTo>
                      <a:pt x="0" y="225555"/>
                    </a:lnTo>
                    <a:lnTo>
                      <a:pt x="0" y="168219"/>
                    </a:lnTo>
                    <a:cubicBezTo>
                      <a:pt x="0" y="128254"/>
                      <a:pt x="32520" y="95603"/>
                      <a:pt x="72616" y="95603"/>
                    </a:cubicBezTo>
                    <a:lnTo>
                      <a:pt x="162998" y="95603"/>
                    </a:lnTo>
                    <a:cubicBezTo>
                      <a:pt x="174876" y="95603"/>
                      <a:pt x="184544" y="85938"/>
                      <a:pt x="184544" y="74053"/>
                    </a:cubicBezTo>
                    <a:cubicBezTo>
                      <a:pt x="184544" y="62168"/>
                      <a:pt x="174876" y="52503"/>
                      <a:pt x="162998" y="52503"/>
                    </a:cubicBezTo>
                    <a:lnTo>
                      <a:pt x="1828" y="52503"/>
                    </a:lnTo>
                    <a:lnTo>
                      <a:pt x="1828" y="0"/>
                    </a:lnTo>
                    <a:lnTo>
                      <a:pt x="162865" y="0"/>
                    </a:lnTo>
                    <a:cubicBezTo>
                      <a:pt x="203613" y="0"/>
                      <a:pt x="236912" y="33174"/>
                      <a:pt x="236912" y="74053"/>
                    </a:cubicBezTo>
                    <a:cubicBezTo>
                      <a:pt x="236912" y="114802"/>
                      <a:pt x="203746" y="148106"/>
                      <a:pt x="162865" y="148106"/>
                    </a:cubicBezTo>
                    <a:lnTo>
                      <a:pt x="72482" y="148106"/>
                    </a:lnTo>
                    <a:cubicBezTo>
                      <a:pt x="61384" y="148106"/>
                      <a:pt x="52372" y="157118"/>
                      <a:pt x="52372" y="168219"/>
                    </a:cubicBezTo>
                    <a:lnTo>
                      <a:pt x="52372" y="173051"/>
                    </a:lnTo>
                    <a:lnTo>
                      <a:pt x="230521" y="173051"/>
                    </a:lnTo>
                    <a:lnTo>
                      <a:pt x="230521" y="225555"/>
                    </a:lnTo>
                    <a:lnTo>
                      <a:pt x="230645" y="225555"/>
                    </a:lnTo>
                    <a:close/>
                  </a:path>
                </a:pathLst>
              </a:custGeom>
              <a:solidFill>
                <a:srgbClr val="FFFFFF"/>
              </a:solidFill>
              <a:ln w="9525" cap="flat">
                <a:noFill/>
                <a:prstDash val="solid"/>
                <a:miter/>
              </a:ln>
            </p:spPr>
            <p:txBody>
              <a:bodyPr rtlCol="0" anchor="ctr"/>
              <a:lstStyle/>
              <a:p>
                <a:endParaRPr lang="en-GB"/>
              </a:p>
            </p:txBody>
          </p:sp>
          <p:sp>
            <p:nvSpPr>
              <p:cNvPr id="87" name="Полилиния: фигура 86">
                <a:extLst>
                  <a:ext uri="{FF2B5EF4-FFF2-40B4-BE49-F238E27FC236}">
                    <a16:creationId xmlns:a16="http://schemas.microsoft.com/office/drawing/2014/main" id="{52F21C05-68AE-6E33-46B4-DA1ACC1E3090}"/>
                  </a:ext>
                </a:extLst>
              </p:cNvPr>
              <p:cNvSpPr/>
              <p:nvPr/>
            </p:nvSpPr>
            <p:spPr>
              <a:xfrm>
                <a:off x="4975126" y="361335"/>
                <a:ext cx="48882" cy="94367"/>
              </a:xfrm>
              <a:custGeom>
                <a:avLst/>
                <a:gdLst>
                  <a:gd name="connsiteX0" fmla="*/ 32347 w 48882"/>
                  <a:gd name="connsiteY0" fmla="*/ 94367 h 94367"/>
                  <a:gd name="connsiteX1" fmla="*/ 16669 w 48882"/>
                  <a:gd name="connsiteY1" fmla="*/ 89282 h 94367"/>
                  <a:gd name="connsiteX2" fmla="*/ 11306 w 48882"/>
                  <a:gd name="connsiteY2" fmla="*/ 74731 h 94367"/>
                  <a:gd name="connsiteX3" fmla="*/ 11306 w 48882"/>
                  <a:gd name="connsiteY3" fmla="*/ 42521 h 94367"/>
                  <a:gd name="connsiteX4" fmla="*/ 0 w 48882"/>
                  <a:gd name="connsiteY4" fmla="*/ 42521 h 94367"/>
                  <a:gd name="connsiteX5" fmla="*/ 0 w 48882"/>
                  <a:gd name="connsiteY5" fmla="*/ 22321 h 94367"/>
                  <a:gd name="connsiteX6" fmla="*/ 11306 w 48882"/>
                  <a:gd name="connsiteY6" fmla="*/ 22321 h 94367"/>
                  <a:gd name="connsiteX7" fmla="*/ 11306 w 48882"/>
                  <a:gd name="connsiteY7" fmla="*/ 0 h 94367"/>
                  <a:gd name="connsiteX8" fmla="*/ 32633 w 48882"/>
                  <a:gd name="connsiteY8" fmla="*/ 0 h 94367"/>
                  <a:gd name="connsiteX9" fmla="*/ 32633 w 48882"/>
                  <a:gd name="connsiteY9" fmla="*/ 22321 h 94367"/>
                  <a:gd name="connsiteX10" fmla="*/ 48882 w 48882"/>
                  <a:gd name="connsiteY10" fmla="*/ 22321 h 94367"/>
                  <a:gd name="connsiteX11" fmla="*/ 48882 w 48882"/>
                  <a:gd name="connsiteY11" fmla="*/ 42521 h 94367"/>
                  <a:gd name="connsiteX12" fmla="*/ 32633 w 48882"/>
                  <a:gd name="connsiteY12" fmla="*/ 42521 h 94367"/>
                  <a:gd name="connsiteX13" fmla="*/ 32633 w 48882"/>
                  <a:gd name="connsiteY13" fmla="*/ 70211 h 94367"/>
                  <a:gd name="connsiteX14" fmla="*/ 33766 w 48882"/>
                  <a:gd name="connsiteY14" fmla="*/ 74024 h 94367"/>
                  <a:gd name="connsiteX15" fmla="*/ 37576 w 48882"/>
                  <a:gd name="connsiteY15" fmla="*/ 75155 h 94367"/>
                  <a:gd name="connsiteX16" fmla="*/ 48882 w 48882"/>
                  <a:gd name="connsiteY16" fmla="*/ 75155 h 94367"/>
                  <a:gd name="connsiteX17" fmla="*/ 48882 w 48882"/>
                  <a:gd name="connsiteY17" fmla="*/ 94367 h 94367"/>
                  <a:gd name="connsiteX18" fmla="*/ 32347 w 4888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82" h="94367">
                    <a:moveTo>
                      <a:pt x="32347" y="94367"/>
                    </a:moveTo>
                    <a:cubicBezTo>
                      <a:pt x="25479" y="94367"/>
                      <a:pt x="20250" y="92673"/>
                      <a:pt x="16669" y="89282"/>
                    </a:cubicBezTo>
                    <a:cubicBezTo>
                      <a:pt x="13087" y="85892"/>
                      <a:pt x="11306" y="81041"/>
                      <a:pt x="11306" y="74731"/>
                    </a:cubicBezTo>
                    <a:lnTo>
                      <a:pt x="11306" y="42521"/>
                    </a:lnTo>
                    <a:lnTo>
                      <a:pt x="0" y="42521"/>
                    </a:lnTo>
                    <a:lnTo>
                      <a:pt x="0" y="22321"/>
                    </a:lnTo>
                    <a:lnTo>
                      <a:pt x="11306" y="22321"/>
                    </a:lnTo>
                    <a:lnTo>
                      <a:pt x="11306" y="0"/>
                    </a:lnTo>
                    <a:lnTo>
                      <a:pt x="32633" y="0"/>
                    </a:lnTo>
                    <a:lnTo>
                      <a:pt x="32633" y="22321"/>
                    </a:lnTo>
                    <a:lnTo>
                      <a:pt x="48882" y="22321"/>
                    </a:lnTo>
                    <a:lnTo>
                      <a:pt x="48882" y="42521"/>
                    </a:lnTo>
                    <a:lnTo>
                      <a:pt x="32633" y="42521"/>
                    </a:lnTo>
                    <a:lnTo>
                      <a:pt x="32633" y="70211"/>
                    </a:lnTo>
                    <a:cubicBezTo>
                      <a:pt x="32633" y="71999"/>
                      <a:pt x="33014" y="73271"/>
                      <a:pt x="33766" y="74024"/>
                    </a:cubicBezTo>
                    <a:cubicBezTo>
                      <a:pt x="34519" y="74778"/>
                      <a:pt x="35785" y="75155"/>
                      <a:pt x="37576" y="75155"/>
                    </a:cubicBezTo>
                    <a:lnTo>
                      <a:pt x="48882" y="75155"/>
                    </a:lnTo>
                    <a:lnTo>
                      <a:pt x="48882"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88" name="Полилиния: фигура 87">
                <a:extLst>
                  <a:ext uri="{FF2B5EF4-FFF2-40B4-BE49-F238E27FC236}">
                    <a16:creationId xmlns:a16="http://schemas.microsoft.com/office/drawing/2014/main" id="{9E8C8EC1-6F09-CF7F-E179-748BA7A13475}"/>
                  </a:ext>
                </a:extLst>
              </p:cNvPr>
              <p:cNvSpPr/>
              <p:nvPr/>
            </p:nvSpPr>
            <p:spPr>
              <a:xfrm>
                <a:off x="4903631" y="382238"/>
                <a:ext cx="65122" cy="74872"/>
              </a:xfrm>
              <a:custGeom>
                <a:avLst/>
                <a:gdLst>
                  <a:gd name="connsiteX0" fmla="*/ 32775 w 65122"/>
                  <a:gd name="connsiteY0" fmla="*/ 74872 h 74872"/>
                  <a:gd name="connsiteX1" fmla="*/ 13706 w 65122"/>
                  <a:gd name="connsiteY1" fmla="*/ 70917 h 74872"/>
                  <a:gd name="connsiteX2" fmla="*/ 3115 w 65122"/>
                  <a:gd name="connsiteY2" fmla="*/ 61311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2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9 h 74872"/>
                  <a:gd name="connsiteX12" fmla="*/ 286 w 65122"/>
                  <a:gd name="connsiteY12" fmla="*/ 22886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4 h 74872"/>
                  <a:gd name="connsiteX17" fmla="*/ 60322 w 65122"/>
                  <a:gd name="connsiteY17" fmla="*/ 12715 h 74872"/>
                  <a:gd name="connsiteX18" fmla="*/ 63998 w 65122"/>
                  <a:gd name="connsiteY18" fmla="*/ 23310 h 74872"/>
                  <a:gd name="connsiteX19" fmla="*/ 43367 w 65122"/>
                  <a:gd name="connsiteY19" fmla="*/ 23310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7 h 74872"/>
                  <a:gd name="connsiteX26" fmla="*/ 65122 w 65122"/>
                  <a:gd name="connsiteY26" fmla="*/ 52269 h 74872"/>
                  <a:gd name="connsiteX27" fmla="*/ 61455 w 65122"/>
                  <a:gd name="connsiteY27" fmla="*/ 63713 h 74872"/>
                  <a:gd name="connsiteX28" fmla="*/ 50578 w 65122"/>
                  <a:gd name="connsiteY28" fmla="*/ 71906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4"/>
                      <a:pt x="13706" y="70917"/>
                    </a:cubicBezTo>
                    <a:cubicBezTo>
                      <a:pt x="8811" y="68186"/>
                      <a:pt x="5277" y="64983"/>
                      <a:pt x="3115" y="61311"/>
                    </a:cubicBezTo>
                    <a:cubicBezTo>
                      <a:pt x="1038" y="57638"/>
                      <a:pt x="0" y="54200"/>
                      <a:pt x="0" y="50998"/>
                    </a:cubicBezTo>
                    <a:lnTo>
                      <a:pt x="20764" y="50998"/>
                    </a:lnTo>
                    <a:cubicBezTo>
                      <a:pt x="20764" y="52976"/>
                      <a:pt x="21755" y="54765"/>
                      <a:pt x="23736" y="56366"/>
                    </a:cubicBezTo>
                    <a:cubicBezTo>
                      <a:pt x="25803" y="57873"/>
                      <a:pt x="28823" y="58626"/>
                      <a:pt x="32775" y="58626"/>
                    </a:cubicBezTo>
                    <a:cubicBezTo>
                      <a:pt x="36643" y="58626"/>
                      <a:pt x="39462" y="58062"/>
                      <a:pt x="41253" y="56932"/>
                    </a:cubicBezTo>
                    <a:cubicBezTo>
                      <a:pt x="43139" y="55707"/>
                      <a:pt x="44082" y="54248"/>
                      <a:pt x="44082" y="52552"/>
                    </a:cubicBezTo>
                    <a:cubicBezTo>
                      <a:pt x="44082" y="50763"/>
                      <a:pt x="43463" y="49350"/>
                      <a:pt x="42243" y="48314"/>
                    </a:cubicBezTo>
                    <a:cubicBezTo>
                      <a:pt x="41015" y="47278"/>
                      <a:pt x="38852" y="46525"/>
                      <a:pt x="35747" y="46053"/>
                    </a:cubicBezTo>
                    <a:lnTo>
                      <a:pt x="25003" y="44359"/>
                    </a:lnTo>
                    <a:cubicBezTo>
                      <a:pt x="8525" y="41816"/>
                      <a:pt x="286" y="34659"/>
                      <a:pt x="286" y="22886"/>
                    </a:cubicBezTo>
                    <a:cubicBezTo>
                      <a:pt x="286" y="18742"/>
                      <a:pt x="1505" y="14928"/>
                      <a:pt x="3962" y="11443"/>
                    </a:cubicBezTo>
                    <a:cubicBezTo>
                      <a:pt x="6410" y="7958"/>
                      <a:pt x="10030" y="5181"/>
                      <a:pt x="14840" y="3108"/>
                    </a:cubicBezTo>
                    <a:cubicBezTo>
                      <a:pt x="19641" y="1036"/>
                      <a:pt x="25384" y="0"/>
                      <a:pt x="32071" y="0"/>
                    </a:cubicBezTo>
                    <a:cubicBezTo>
                      <a:pt x="38852" y="0"/>
                      <a:pt x="44644" y="1225"/>
                      <a:pt x="49444" y="3674"/>
                    </a:cubicBezTo>
                    <a:cubicBezTo>
                      <a:pt x="54245" y="6027"/>
                      <a:pt x="57874" y="9041"/>
                      <a:pt x="60322" y="12715"/>
                    </a:cubicBezTo>
                    <a:cubicBezTo>
                      <a:pt x="62770" y="16293"/>
                      <a:pt x="63998" y="19825"/>
                      <a:pt x="63998" y="23310"/>
                    </a:cubicBezTo>
                    <a:lnTo>
                      <a:pt x="43367" y="23310"/>
                    </a:lnTo>
                    <a:cubicBezTo>
                      <a:pt x="43367" y="21426"/>
                      <a:pt x="42339" y="19778"/>
                      <a:pt x="40262" y="18365"/>
                    </a:cubicBezTo>
                    <a:cubicBezTo>
                      <a:pt x="38291" y="16953"/>
                      <a:pt x="35557" y="16246"/>
                      <a:pt x="32071" y="16246"/>
                    </a:cubicBezTo>
                    <a:cubicBezTo>
                      <a:pt x="28680" y="16246"/>
                      <a:pt x="26041" y="16906"/>
                      <a:pt x="24155" y="18224"/>
                    </a:cubicBezTo>
                    <a:cubicBezTo>
                      <a:pt x="22374" y="19448"/>
                      <a:pt x="21479" y="20908"/>
                      <a:pt x="21479" y="22603"/>
                    </a:cubicBezTo>
                    <a:cubicBezTo>
                      <a:pt x="21479" y="25335"/>
                      <a:pt x="24203" y="27124"/>
                      <a:pt x="29670" y="27971"/>
                    </a:cubicBezTo>
                    <a:lnTo>
                      <a:pt x="40967" y="29667"/>
                    </a:lnTo>
                    <a:cubicBezTo>
                      <a:pt x="57074" y="32021"/>
                      <a:pt x="65122" y="39555"/>
                      <a:pt x="65122" y="52269"/>
                    </a:cubicBezTo>
                    <a:cubicBezTo>
                      <a:pt x="65122" y="56414"/>
                      <a:pt x="63903" y="60228"/>
                      <a:pt x="61455" y="63713"/>
                    </a:cubicBezTo>
                    <a:cubicBezTo>
                      <a:pt x="59103" y="67103"/>
                      <a:pt x="55474" y="69834"/>
                      <a:pt x="50578" y="71906"/>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89" name="Полилиния: фигура 88">
                <a:extLst>
                  <a:ext uri="{FF2B5EF4-FFF2-40B4-BE49-F238E27FC236}">
                    <a16:creationId xmlns:a16="http://schemas.microsoft.com/office/drawing/2014/main" id="{51D28682-1658-721C-E555-79D72006DAE8}"/>
                  </a:ext>
                </a:extLst>
              </p:cNvPr>
              <p:cNvSpPr/>
              <p:nvPr/>
            </p:nvSpPr>
            <p:spPr>
              <a:xfrm>
                <a:off x="4820783" y="382238"/>
                <a:ext cx="74447" cy="74872"/>
              </a:xfrm>
              <a:custGeom>
                <a:avLst/>
                <a:gdLst>
                  <a:gd name="connsiteX0" fmla="*/ 37862 w 74447"/>
                  <a:gd name="connsiteY0" fmla="*/ 74872 h 74872"/>
                  <a:gd name="connsiteX1" fmla="*/ 18507 w 74447"/>
                  <a:gd name="connsiteY1" fmla="*/ 70070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69 w 74447"/>
                  <a:gd name="connsiteY7" fmla="*/ 4803 h 74872"/>
                  <a:gd name="connsiteX8" fmla="*/ 69647 w 74447"/>
                  <a:gd name="connsiteY8" fmla="*/ 18082 h 74872"/>
                  <a:gd name="connsiteX9" fmla="*/ 74447 w 74447"/>
                  <a:gd name="connsiteY9" fmla="*/ 36588 h 74872"/>
                  <a:gd name="connsiteX10" fmla="*/ 73742 w 74447"/>
                  <a:gd name="connsiteY10" fmla="*/ 43652 h 74872"/>
                  <a:gd name="connsiteX11" fmla="*/ 21193 w 74447"/>
                  <a:gd name="connsiteY11" fmla="*/ 43652 h 74872"/>
                  <a:gd name="connsiteX12" fmla="*/ 26699 w 74447"/>
                  <a:gd name="connsiteY12" fmla="*/ 53682 h 74872"/>
                  <a:gd name="connsiteX13" fmla="*/ 37862 w 74447"/>
                  <a:gd name="connsiteY13" fmla="*/ 57638 h 74872"/>
                  <a:gd name="connsiteX14" fmla="*/ 46053 w 74447"/>
                  <a:gd name="connsiteY14" fmla="*/ 55801 h 74872"/>
                  <a:gd name="connsiteX15" fmla="*/ 51140 w 74447"/>
                  <a:gd name="connsiteY15" fmla="*/ 51987 h 74872"/>
                  <a:gd name="connsiteX16" fmla="*/ 7261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407 w 74447"/>
                  <a:gd name="connsiteY20" fmla="*/ 30797 h 74872"/>
                  <a:gd name="connsiteX21" fmla="*/ 48320 w 74447"/>
                  <a:gd name="connsiteY21" fmla="*/ 20908 h 74872"/>
                  <a:gd name="connsiteX22" fmla="*/ 37862 w 74447"/>
                  <a:gd name="connsiteY22" fmla="*/ 16953 h 74872"/>
                  <a:gd name="connsiteX23" fmla="*/ 26841 w 74447"/>
                  <a:gd name="connsiteY23" fmla="*/ 20908 h 74872"/>
                  <a:gd name="connsiteX24" fmla="*/ 21193 w 74447"/>
                  <a:gd name="connsiteY24" fmla="*/ 30797 h 74872"/>
                  <a:gd name="connsiteX25" fmla="*/ 53407 w 74447"/>
                  <a:gd name="connsiteY25" fmla="*/ 30797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709" y="74872"/>
                      <a:pt x="24251" y="73271"/>
                      <a:pt x="18507" y="70070"/>
                    </a:cubicBezTo>
                    <a:cubicBezTo>
                      <a:pt x="12763" y="66773"/>
                      <a:pt x="8239" y="62299"/>
                      <a:pt x="4943" y="56649"/>
                    </a:cubicBezTo>
                    <a:cubicBezTo>
                      <a:pt x="1648" y="50904"/>
                      <a:pt x="0" y="44500"/>
                      <a:pt x="0" y="37436"/>
                    </a:cubicBezTo>
                    <a:cubicBezTo>
                      <a:pt x="0" y="30373"/>
                      <a:pt x="1648" y="24016"/>
                      <a:pt x="4943" y="18365"/>
                    </a:cubicBezTo>
                    <a:cubicBezTo>
                      <a:pt x="8239" y="12621"/>
                      <a:pt x="12763" y="8147"/>
                      <a:pt x="18507" y="4944"/>
                    </a:cubicBezTo>
                    <a:cubicBezTo>
                      <a:pt x="24251" y="1649"/>
                      <a:pt x="30709" y="0"/>
                      <a:pt x="37862" y="0"/>
                    </a:cubicBezTo>
                    <a:cubicBezTo>
                      <a:pt x="44644" y="0"/>
                      <a:pt x="50816" y="1601"/>
                      <a:pt x="56369" y="4803"/>
                    </a:cubicBezTo>
                    <a:cubicBezTo>
                      <a:pt x="62017" y="8006"/>
                      <a:pt x="66446" y="12432"/>
                      <a:pt x="69647" y="18082"/>
                    </a:cubicBezTo>
                    <a:cubicBezTo>
                      <a:pt x="72847" y="23639"/>
                      <a:pt x="74447" y="29808"/>
                      <a:pt x="74447" y="36588"/>
                    </a:cubicBezTo>
                    <a:cubicBezTo>
                      <a:pt x="74447" y="39132"/>
                      <a:pt x="74219" y="41486"/>
                      <a:pt x="73742" y="43652"/>
                    </a:cubicBezTo>
                    <a:lnTo>
                      <a:pt x="21193" y="43652"/>
                    </a:lnTo>
                    <a:cubicBezTo>
                      <a:pt x="21755" y="47608"/>
                      <a:pt x="23593" y="50951"/>
                      <a:pt x="26699" y="53682"/>
                    </a:cubicBezTo>
                    <a:cubicBezTo>
                      <a:pt x="29813" y="56319"/>
                      <a:pt x="33528" y="57638"/>
                      <a:pt x="37862" y="57638"/>
                    </a:cubicBezTo>
                    <a:cubicBezTo>
                      <a:pt x="41062" y="57638"/>
                      <a:pt x="43796" y="57025"/>
                      <a:pt x="46053" y="55801"/>
                    </a:cubicBezTo>
                    <a:cubicBezTo>
                      <a:pt x="48320" y="54577"/>
                      <a:pt x="50016" y="53306"/>
                      <a:pt x="51140" y="51987"/>
                    </a:cubicBezTo>
                    <a:lnTo>
                      <a:pt x="72619" y="51987"/>
                    </a:lnTo>
                    <a:cubicBezTo>
                      <a:pt x="71676" y="55189"/>
                      <a:pt x="69790" y="58532"/>
                      <a:pt x="66961" y="62017"/>
                    </a:cubicBezTo>
                    <a:cubicBezTo>
                      <a:pt x="64141" y="65502"/>
                      <a:pt x="60227" y="68515"/>
                      <a:pt x="55235" y="71058"/>
                    </a:cubicBezTo>
                    <a:cubicBezTo>
                      <a:pt x="50340" y="73602"/>
                      <a:pt x="44548" y="74872"/>
                      <a:pt x="37862" y="74872"/>
                    </a:cubicBezTo>
                    <a:close/>
                    <a:moveTo>
                      <a:pt x="53407" y="30797"/>
                    </a:moveTo>
                    <a:cubicBezTo>
                      <a:pt x="52835" y="26841"/>
                      <a:pt x="51140" y="23545"/>
                      <a:pt x="48320" y="20908"/>
                    </a:cubicBezTo>
                    <a:cubicBezTo>
                      <a:pt x="45491" y="18271"/>
                      <a:pt x="42005" y="16953"/>
                      <a:pt x="37862" y="16953"/>
                    </a:cubicBezTo>
                    <a:cubicBezTo>
                      <a:pt x="33433" y="16953"/>
                      <a:pt x="29766" y="18271"/>
                      <a:pt x="26841" y="20908"/>
                    </a:cubicBezTo>
                    <a:cubicBezTo>
                      <a:pt x="23927" y="23545"/>
                      <a:pt x="22041" y="26841"/>
                      <a:pt x="21193" y="30797"/>
                    </a:cubicBezTo>
                    <a:lnTo>
                      <a:pt x="53407" y="30797"/>
                    </a:lnTo>
                    <a:close/>
                  </a:path>
                </a:pathLst>
              </a:custGeom>
              <a:solidFill>
                <a:srgbClr val="FFFFFF"/>
              </a:solidFill>
              <a:ln w="9525" cap="flat">
                <a:noFill/>
                <a:prstDash val="solid"/>
                <a:miter/>
              </a:ln>
            </p:spPr>
            <p:txBody>
              <a:bodyPr rtlCol="0" anchor="ctr"/>
              <a:lstStyle/>
              <a:p>
                <a:endParaRPr lang="en-GB"/>
              </a:p>
            </p:txBody>
          </p:sp>
          <p:sp>
            <p:nvSpPr>
              <p:cNvPr id="90" name="Полилиния: фигура 89">
                <a:extLst>
                  <a:ext uri="{FF2B5EF4-FFF2-40B4-BE49-F238E27FC236}">
                    <a16:creationId xmlns:a16="http://schemas.microsoft.com/office/drawing/2014/main" id="{AAEDADD4-2F19-9105-75D9-23E49F8B60A0}"/>
                  </a:ext>
                </a:extLst>
              </p:cNvPr>
              <p:cNvSpPr/>
              <p:nvPr/>
            </p:nvSpPr>
            <p:spPr>
              <a:xfrm>
                <a:off x="4747355" y="356817"/>
                <a:ext cx="67103" cy="98887"/>
              </a:xfrm>
              <a:custGeom>
                <a:avLst/>
                <a:gdLst>
                  <a:gd name="connsiteX0" fmla="*/ 22603 w 67103"/>
                  <a:gd name="connsiteY0" fmla="*/ 98888 h 98887"/>
                  <a:gd name="connsiteX1" fmla="*/ 0 w 67103"/>
                  <a:gd name="connsiteY1" fmla="*/ 98888 h 98887"/>
                  <a:gd name="connsiteX2" fmla="*/ 0 w 67103"/>
                  <a:gd name="connsiteY2" fmla="*/ 0 h 98887"/>
                  <a:gd name="connsiteX3" fmla="*/ 67104 w 67103"/>
                  <a:gd name="connsiteY3" fmla="*/ 0 h 98887"/>
                  <a:gd name="connsiteX4" fmla="*/ 67104 w 67103"/>
                  <a:gd name="connsiteY4" fmla="*/ 20484 h 98887"/>
                  <a:gd name="connsiteX5" fmla="*/ 22603 w 67103"/>
                  <a:gd name="connsiteY5" fmla="*/ 20484 h 98887"/>
                  <a:gd name="connsiteX6" fmla="*/ 22603 w 67103"/>
                  <a:gd name="connsiteY6" fmla="*/ 40261 h 98887"/>
                  <a:gd name="connsiteX7" fmla="*/ 63579 w 67103"/>
                  <a:gd name="connsiteY7" fmla="*/ 40261 h 98887"/>
                  <a:gd name="connsiteX8" fmla="*/ 63579 w 67103"/>
                  <a:gd name="connsiteY8" fmla="*/ 60039 h 98887"/>
                  <a:gd name="connsiteX9" fmla="*/ 22603 w 67103"/>
                  <a:gd name="connsiteY9" fmla="*/ 60039 h 98887"/>
                  <a:gd name="connsiteX10" fmla="*/ 22603 w 67103"/>
                  <a:gd name="connsiteY10" fmla="*/ 98888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03" h="98887">
                    <a:moveTo>
                      <a:pt x="22603" y="98888"/>
                    </a:moveTo>
                    <a:lnTo>
                      <a:pt x="0" y="98888"/>
                    </a:lnTo>
                    <a:lnTo>
                      <a:pt x="0" y="0"/>
                    </a:lnTo>
                    <a:lnTo>
                      <a:pt x="67104" y="0"/>
                    </a:lnTo>
                    <a:lnTo>
                      <a:pt x="67104" y="20484"/>
                    </a:lnTo>
                    <a:lnTo>
                      <a:pt x="22603" y="20484"/>
                    </a:lnTo>
                    <a:lnTo>
                      <a:pt x="22603" y="40261"/>
                    </a:lnTo>
                    <a:lnTo>
                      <a:pt x="63579" y="40261"/>
                    </a:lnTo>
                    <a:lnTo>
                      <a:pt x="63579" y="60039"/>
                    </a:lnTo>
                    <a:lnTo>
                      <a:pt x="22603" y="60039"/>
                    </a:lnTo>
                    <a:lnTo>
                      <a:pt x="22603" y="98888"/>
                    </a:lnTo>
                    <a:close/>
                  </a:path>
                </a:pathLst>
              </a:custGeom>
              <a:solidFill>
                <a:srgbClr val="FFFFFF"/>
              </a:solidFill>
              <a:ln w="9525" cap="flat">
                <a:noFill/>
                <a:prstDash val="solid"/>
                <a:miter/>
              </a:ln>
            </p:spPr>
            <p:txBody>
              <a:bodyPr rtlCol="0" anchor="ctr"/>
              <a:lstStyle/>
              <a:p>
                <a:endParaRPr lang="en-GB"/>
              </a:p>
            </p:txBody>
          </p:sp>
          <p:sp>
            <p:nvSpPr>
              <p:cNvPr id="91" name="Полилиния: фигура 90">
                <a:extLst>
                  <a:ext uri="{FF2B5EF4-FFF2-40B4-BE49-F238E27FC236}">
                    <a16:creationId xmlns:a16="http://schemas.microsoft.com/office/drawing/2014/main" id="{E0A7385E-3632-1180-A3EB-EDD66549EA20}"/>
                  </a:ext>
                </a:extLst>
              </p:cNvPr>
              <p:cNvSpPr/>
              <p:nvPr/>
            </p:nvSpPr>
            <p:spPr>
              <a:xfrm>
                <a:off x="4630092" y="382238"/>
                <a:ext cx="65122" cy="74872"/>
              </a:xfrm>
              <a:custGeom>
                <a:avLst/>
                <a:gdLst>
                  <a:gd name="connsiteX0" fmla="*/ 32766 w 65122"/>
                  <a:gd name="connsiteY0" fmla="*/ 74872 h 74872"/>
                  <a:gd name="connsiteX1" fmla="*/ 13697 w 65122"/>
                  <a:gd name="connsiteY1" fmla="*/ 70917 h 74872"/>
                  <a:gd name="connsiteX2" fmla="*/ 3105 w 65122"/>
                  <a:gd name="connsiteY2" fmla="*/ 61311 h 74872"/>
                  <a:gd name="connsiteX3" fmla="*/ 0 w 65122"/>
                  <a:gd name="connsiteY3" fmla="*/ 50998 h 74872"/>
                  <a:gd name="connsiteX4" fmla="*/ 20765 w 65122"/>
                  <a:gd name="connsiteY4" fmla="*/ 50998 h 74872"/>
                  <a:gd name="connsiteX5" fmla="*/ 23727 w 65122"/>
                  <a:gd name="connsiteY5" fmla="*/ 56366 h 74872"/>
                  <a:gd name="connsiteX6" fmla="*/ 32766 w 65122"/>
                  <a:gd name="connsiteY6" fmla="*/ 58626 h 74872"/>
                  <a:gd name="connsiteX7" fmla="*/ 41243 w 65122"/>
                  <a:gd name="connsiteY7" fmla="*/ 56932 h 74872"/>
                  <a:gd name="connsiteX8" fmla="*/ 44072 w 65122"/>
                  <a:gd name="connsiteY8" fmla="*/ 52552 h 74872"/>
                  <a:gd name="connsiteX9" fmla="*/ 42234 w 65122"/>
                  <a:gd name="connsiteY9" fmla="*/ 48314 h 74872"/>
                  <a:gd name="connsiteX10" fmla="*/ 35738 w 65122"/>
                  <a:gd name="connsiteY10" fmla="*/ 46053 h 74872"/>
                  <a:gd name="connsiteX11" fmla="*/ 25003 w 65122"/>
                  <a:gd name="connsiteY11" fmla="*/ 44359 h 74872"/>
                  <a:gd name="connsiteX12" fmla="*/ 276 w 65122"/>
                  <a:gd name="connsiteY12" fmla="*/ 22886 h 74872"/>
                  <a:gd name="connsiteX13" fmla="*/ 3953 w 65122"/>
                  <a:gd name="connsiteY13" fmla="*/ 11443 h 74872"/>
                  <a:gd name="connsiteX14" fmla="*/ 14830 w 65122"/>
                  <a:gd name="connsiteY14" fmla="*/ 3108 h 74872"/>
                  <a:gd name="connsiteX15" fmla="*/ 32061 w 65122"/>
                  <a:gd name="connsiteY15" fmla="*/ 0 h 74872"/>
                  <a:gd name="connsiteX16" fmla="*/ 49444 w 65122"/>
                  <a:gd name="connsiteY16" fmla="*/ 3674 h 74872"/>
                  <a:gd name="connsiteX17" fmla="*/ 60322 w 65122"/>
                  <a:gd name="connsiteY17" fmla="*/ 12715 h 74872"/>
                  <a:gd name="connsiteX18" fmla="*/ 63989 w 65122"/>
                  <a:gd name="connsiteY18" fmla="*/ 23310 h 74872"/>
                  <a:gd name="connsiteX19" fmla="*/ 43367 w 65122"/>
                  <a:gd name="connsiteY19" fmla="*/ 23310 h 74872"/>
                  <a:gd name="connsiteX20" fmla="*/ 40262 w 65122"/>
                  <a:gd name="connsiteY20" fmla="*/ 18365 h 74872"/>
                  <a:gd name="connsiteX21" fmla="*/ 32061 w 65122"/>
                  <a:gd name="connsiteY21" fmla="*/ 16246 h 74872"/>
                  <a:gd name="connsiteX22" fmla="*/ 24155 w 65122"/>
                  <a:gd name="connsiteY22" fmla="*/ 18224 h 74872"/>
                  <a:gd name="connsiteX23" fmla="*/ 21469 w 65122"/>
                  <a:gd name="connsiteY23" fmla="*/ 22603 h 74872"/>
                  <a:gd name="connsiteX24" fmla="*/ 29661 w 65122"/>
                  <a:gd name="connsiteY24" fmla="*/ 27971 h 74872"/>
                  <a:gd name="connsiteX25" fmla="*/ 40967 w 65122"/>
                  <a:gd name="connsiteY25" fmla="*/ 29667 h 74872"/>
                  <a:gd name="connsiteX26" fmla="*/ 65122 w 65122"/>
                  <a:gd name="connsiteY26" fmla="*/ 52269 h 74872"/>
                  <a:gd name="connsiteX27" fmla="*/ 61446 w 65122"/>
                  <a:gd name="connsiteY27" fmla="*/ 63713 h 74872"/>
                  <a:gd name="connsiteX28" fmla="*/ 50568 w 65122"/>
                  <a:gd name="connsiteY28" fmla="*/ 71906 h 74872"/>
                  <a:gd name="connsiteX29" fmla="*/ 32766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66" y="74872"/>
                    </a:moveTo>
                    <a:cubicBezTo>
                      <a:pt x="24955" y="74872"/>
                      <a:pt x="18593" y="73554"/>
                      <a:pt x="13697" y="70917"/>
                    </a:cubicBezTo>
                    <a:cubicBezTo>
                      <a:pt x="8801" y="68186"/>
                      <a:pt x="5267" y="64983"/>
                      <a:pt x="3105" y="61311"/>
                    </a:cubicBezTo>
                    <a:cubicBezTo>
                      <a:pt x="1029" y="57638"/>
                      <a:pt x="0" y="54200"/>
                      <a:pt x="0" y="50998"/>
                    </a:cubicBezTo>
                    <a:lnTo>
                      <a:pt x="20765" y="50998"/>
                    </a:lnTo>
                    <a:cubicBezTo>
                      <a:pt x="20765" y="52976"/>
                      <a:pt x="21755" y="54765"/>
                      <a:pt x="23727" y="56366"/>
                    </a:cubicBezTo>
                    <a:cubicBezTo>
                      <a:pt x="25803" y="57873"/>
                      <a:pt x="28813" y="58626"/>
                      <a:pt x="32766" y="58626"/>
                    </a:cubicBezTo>
                    <a:cubicBezTo>
                      <a:pt x="36633" y="58626"/>
                      <a:pt x="39462" y="58062"/>
                      <a:pt x="41243" y="56932"/>
                    </a:cubicBezTo>
                    <a:cubicBezTo>
                      <a:pt x="43129" y="55707"/>
                      <a:pt x="44072" y="54248"/>
                      <a:pt x="44072" y="52552"/>
                    </a:cubicBezTo>
                    <a:cubicBezTo>
                      <a:pt x="44072" y="50763"/>
                      <a:pt x="43463" y="49350"/>
                      <a:pt x="42234" y="48314"/>
                    </a:cubicBezTo>
                    <a:cubicBezTo>
                      <a:pt x="41015" y="47278"/>
                      <a:pt x="38843" y="46525"/>
                      <a:pt x="35738" y="46053"/>
                    </a:cubicBezTo>
                    <a:lnTo>
                      <a:pt x="25003" y="44359"/>
                    </a:lnTo>
                    <a:cubicBezTo>
                      <a:pt x="8515" y="41816"/>
                      <a:pt x="276" y="34659"/>
                      <a:pt x="276" y="22886"/>
                    </a:cubicBezTo>
                    <a:cubicBezTo>
                      <a:pt x="276" y="18742"/>
                      <a:pt x="1505" y="14928"/>
                      <a:pt x="3953" y="11443"/>
                    </a:cubicBezTo>
                    <a:cubicBezTo>
                      <a:pt x="6401" y="7958"/>
                      <a:pt x="10030" y="5181"/>
                      <a:pt x="14830" y="3108"/>
                    </a:cubicBezTo>
                    <a:cubicBezTo>
                      <a:pt x="19631" y="1036"/>
                      <a:pt x="25375" y="0"/>
                      <a:pt x="32061" y="0"/>
                    </a:cubicBezTo>
                    <a:cubicBezTo>
                      <a:pt x="38843" y="0"/>
                      <a:pt x="44634" y="1225"/>
                      <a:pt x="49444" y="3674"/>
                    </a:cubicBezTo>
                    <a:cubicBezTo>
                      <a:pt x="54245" y="6027"/>
                      <a:pt x="57874" y="9041"/>
                      <a:pt x="60322" y="12715"/>
                    </a:cubicBezTo>
                    <a:cubicBezTo>
                      <a:pt x="62770" y="16293"/>
                      <a:pt x="63989" y="19825"/>
                      <a:pt x="63989" y="23310"/>
                    </a:cubicBezTo>
                    <a:lnTo>
                      <a:pt x="43367" y="23310"/>
                    </a:lnTo>
                    <a:cubicBezTo>
                      <a:pt x="43367" y="21426"/>
                      <a:pt x="42329" y="19778"/>
                      <a:pt x="40262" y="18365"/>
                    </a:cubicBezTo>
                    <a:cubicBezTo>
                      <a:pt x="38281" y="16953"/>
                      <a:pt x="35547" y="16246"/>
                      <a:pt x="32061" y="16246"/>
                    </a:cubicBezTo>
                    <a:cubicBezTo>
                      <a:pt x="28670" y="16246"/>
                      <a:pt x="26041" y="16906"/>
                      <a:pt x="24155" y="18224"/>
                    </a:cubicBezTo>
                    <a:cubicBezTo>
                      <a:pt x="22365" y="19448"/>
                      <a:pt x="21469" y="20908"/>
                      <a:pt x="21469" y="22603"/>
                    </a:cubicBezTo>
                    <a:cubicBezTo>
                      <a:pt x="21469" y="25335"/>
                      <a:pt x="24203" y="27124"/>
                      <a:pt x="29661" y="27971"/>
                    </a:cubicBezTo>
                    <a:lnTo>
                      <a:pt x="40967" y="29667"/>
                    </a:lnTo>
                    <a:cubicBezTo>
                      <a:pt x="57064" y="32021"/>
                      <a:pt x="65122" y="39555"/>
                      <a:pt x="65122" y="52269"/>
                    </a:cubicBezTo>
                    <a:cubicBezTo>
                      <a:pt x="65122" y="56414"/>
                      <a:pt x="63894" y="60228"/>
                      <a:pt x="61446" y="63713"/>
                    </a:cubicBezTo>
                    <a:cubicBezTo>
                      <a:pt x="59093" y="67103"/>
                      <a:pt x="55464" y="69834"/>
                      <a:pt x="50568" y="71906"/>
                    </a:cubicBezTo>
                    <a:cubicBezTo>
                      <a:pt x="45768" y="73884"/>
                      <a:pt x="39834" y="74872"/>
                      <a:pt x="32766" y="74872"/>
                    </a:cubicBezTo>
                    <a:close/>
                  </a:path>
                </a:pathLst>
              </a:custGeom>
              <a:solidFill>
                <a:srgbClr val="FFFFFF"/>
              </a:solidFill>
              <a:ln w="9525" cap="flat">
                <a:noFill/>
                <a:prstDash val="solid"/>
                <a:miter/>
              </a:ln>
            </p:spPr>
            <p:txBody>
              <a:bodyPr rtlCol="0" anchor="ctr"/>
              <a:lstStyle/>
              <a:p>
                <a:endParaRPr lang="en-GB"/>
              </a:p>
            </p:txBody>
          </p:sp>
          <p:sp>
            <p:nvSpPr>
              <p:cNvPr id="92" name="Полилиния: фигура 91">
                <a:extLst>
                  <a:ext uri="{FF2B5EF4-FFF2-40B4-BE49-F238E27FC236}">
                    <a16:creationId xmlns:a16="http://schemas.microsoft.com/office/drawing/2014/main" id="{3D88ECF3-801E-F35F-989A-B94709B14F36}"/>
                  </a:ext>
                </a:extLst>
              </p:cNvPr>
              <p:cNvSpPr/>
              <p:nvPr/>
            </p:nvSpPr>
            <p:spPr>
              <a:xfrm>
                <a:off x="4547901" y="383658"/>
                <a:ext cx="79390" cy="100300"/>
              </a:xfrm>
              <a:custGeom>
                <a:avLst/>
                <a:gdLst>
                  <a:gd name="connsiteX0" fmla="*/ 56788 w 79390"/>
                  <a:gd name="connsiteY0" fmla="*/ 0 h 100300"/>
                  <a:gd name="connsiteX1" fmla="*/ 79391 w 79390"/>
                  <a:gd name="connsiteY1" fmla="*/ 0 h 100300"/>
                  <a:gd name="connsiteX2" fmla="*/ 48739 w 79390"/>
                  <a:gd name="connsiteY2" fmla="*/ 85608 h 100300"/>
                  <a:gd name="connsiteX3" fmla="*/ 41253 w 79390"/>
                  <a:gd name="connsiteY3" fmla="*/ 96768 h 100300"/>
                  <a:gd name="connsiteX4" fmla="*/ 27270 w 79390"/>
                  <a:gd name="connsiteY4" fmla="*/ 100300 h 100300"/>
                  <a:gd name="connsiteX5" fmla="*/ 9039 w 79390"/>
                  <a:gd name="connsiteY5" fmla="*/ 100300 h 100300"/>
                  <a:gd name="connsiteX6" fmla="*/ 9039 w 79390"/>
                  <a:gd name="connsiteY6" fmla="*/ 80663 h 100300"/>
                  <a:gd name="connsiteX7" fmla="*/ 23593 w 79390"/>
                  <a:gd name="connsiteY7" fmla="*/ 80663 h 100300"/>
                  <a:gd name="connsiteX8" fmla="*/ 28251 w 79390"/>
                  <a:gd name="connsiteY8" fmla="*/ 77697 h 100300"/>
                  <a:gd name="connsiteX9" fmla="*/ 29242 w 79390"/>
                  <a:gd name="connsiteY9" fmla="*/ 75437 h 100300"/>
                  <a:gd name="connsiteX10" fmla="*/ 0 w 79390"/>
                  <a:gd name="connsiteY10" fmla="*/ 0 h 100300"/>
                  <a:gd name="connsiteX11" fmla="*/ 22603 w 79390"/>
                  <a:gd name="connsiteY11" fmla="*/ 0 h 100300"/>
                  <a:gd name="connsiteX12" fmla="*/ 39129 w 79390"/>
                  <a:gd name="connsiteY12" fmla="*/ 44217 h 100300"/>
                  <a:gd name="connsiteX13" fmla="*/ 41958 w 79390"/>
                  <a:gd name="connsiteY13" fmla="*/ 44217 h 100300"/>
                  <a:gd name="connsiteX14" fmla="*/ 56788 w 79390"/>
                  <a:gd name="connsiteY14" fmla="*/ 0 h 1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390" h="100300">
                    <a:moveTo>
                      <a:pt x="56788" y="0"/>
                    </a:moveTo>
                    <a:lnTo>
                      <a:pt x="79391" y="0"/>
                    </a:lnTo>
                    <a:lnTo>
                      <a:pt x="48739" y="85608"/>
                    </a:lnTo>
                    <a:cubicBezTo>
                      <a:pt x="46854" y="90788"/>
                      <a:pt x="44358" y="94508"/>
                      <a:pt x="41253" y="96768"/>
                    </a:cubicBezTo>
                    <a:cubicBezTo>
                      <a:pt x="38243" y="99123"/>
                      <a:pt x="33576" y="100300"/>
                      <a:pt x="27270" y="100300"/>
                    </a:cubicBezTo>
                    <a:lnTo>
                      <a:pt x="9039" y="100300"/>
                    </a:lnTo>
                    <a:lnTo>
                      <a:pt x="9039" y="80663"/>
                    </a:lnTo>
                    <a:lnTo>
                      <a:pt x="23593" y="80663"/>
                    </a:lnTo>
                    <a:cubicBezTo>
                      <a:pt x="25946" y="80663"/>
                      <a:pt x="27499" y="79675"/>
                      <a:pt x="28251" y="77697"/>
                    </a:cubicBezTo>
                    <a:lnTo>
                      <a:pt x="29242" y="75437"/>
                    </a:lnTo>
                    <a:lnTo>
                      <a:pt x="0" y="0"/>
                    </a:lnTo>
                    <a:lnTo>
                      <a:pt x="22603" y="0"/>
                    </a:lnTo>
                    <a:lnTo>
                      <a:pt x="39129" y="44217"/>
                    </a:lnTo>
                    <a:lnTo>
                      <a:pt x="41958" y="44217"/>
                    </a:lnTo>
                    <a:lnTo>
                      <a:pt x="56788" y="0"/>
                    </a:lnTo>
                    <a:close/>
                  </a:path>
                </a:pathLst>
              </a:custGeom>
              <a:solidFill>
                <a:srgbClr val="FFFFFF"/>
              </a:solidFill>
              <a:ln w="9525" cap="flat">
                <a:noFill/>
                <a:prstDash val="solid"/>
                <a:miter/>
              </a:ln>
            </p:spPr>
            <p:txBody>
              <a:bodyPr rtlCol="0" anchor="ctr"/>
              <a:lstStyle/>
              <a:p>
                <a:endParaRPr lang="en-GB"/>
              </a:p>
            </p:txBody>
          </p:sp>
          <p:sp>
            <p:nvSpPr>
              <p:cNvPr id="93" name="Полилиния: фигура 92">
                <a:extLst>
                  <a:ext uri="{FF2B5EF4-FFF2-40B4-BE49-F238E27FC236}">
                    <a16:creationId xmlns:a16="http://schemas.microsoft.com/office/drawing/2014/main" id="{A6513AE3-8EA6-9107-F394-2E4C31F30AE8}"/>
                  </a:ext>
                </a:extLst>
              </p:cNvPr>
              <p:cNvSpPr/>
              <p:nvPr/>
            </p:nvSpPr>
            <p:spPr>
              <a:xfrm>
                <a:off x="4475292" y="382238"/>
                <a:ext cx="66817" cy="74872"/>
              </a:xfrm>
              <a:custGeom>
                <a:avLst/>
                <a:gdLst>
                  <a:gd name="connsiteX0" fmla="*/ 26413 w 66817"/>
                  <a:gd name="connsiteY0" fmla="*/ 74872 h 74872"/>
                  <a:gd name="connsiteX1" fmla="*/ 12287 w 66817"/>
                  <a:gd name="connsiteY1" fmla="*/ 71906 h 74872"/>
                  <a:gd name="connsiteX2" fmla="*/ 3105 w 66817"/>
                  <a:gd name="connsiteY2" fmla="*/ 63995 h 74872"/>
                  <a:gd name="connsiteX3" fmla="*/ 0 w 66817"/>
                  <a:gd name="connsiteY3" fmla="*/ 52693 h 74872"/>
                  <a:gd name="connsiteX4" fmla="*/ 7629 w 66817"/>
                  <a:gd name="connsiteY4" fmla="*/ 35459 h 74872"/>
                  <a:gd name="connsiteX5" fmla="*/ 29661 w 66817"/>
                  <a:gd name="connsiteY5" fmla="*/ 28961 h 74872"/>
                  <a:gd name="connsiteX6" fmla="*/ 45491 w 66817"/>
                  <a:gd name="connsiteY6" fmla="*/ 28961 h 74872"/>
                  <a:gd name="connsiteX7" fmla="*/ 45491 w 66817"/>
                  <a:gd name="connsiteY7" fmla="*/ 27689 h 74872"/>
                  <a:gd name="connsiteX8" fmla="*/ 42377 w 66817"/>
                  <a:gd name="connsiteY8" fmla="*/ 20061 h 74872"/>
                  <a:gd name="connsiteX9" fmla="*/ 34614 w 66817"/>
                  <a:gd name="connsiteY9" fmla="*/ 16953 h 74872"/>
                  <a:gd name="connsiteX10" fmla="*/ 27689 w 66817"/>
                  <a:gd name="connsiteY10" fmla="*/ 18930 h 74872"/>
                  <a:gd name="connsiteX11" fmla="*/ 24012 w 66817"/>
                  <a:gd name="connsiteY11" fmla="*/ 23310 h 74872"/>
                  <a:gd name="connsiteX12" fmla="*/ 3105 w 66817"/>
                  <a:gd name="connsiteY12" fmla="*/ 23310 h 74872"/>
                  <a:gd name="connsiteX13" fmla="*/ 7629 w 66817"/>
                  <a:gd name="connsiteY13" fmla="*/ 12008 h 74872"/>
                  <a:gd name="connsiteX14" fmla="*/ 18364 w 66817"/>
                  <a:gd name="connsiteY14" fmla="*/ 3391 h 74872"/>
                  <a:gd name="connsiteX15" fmla="*/ 34614 w 66817"/>
                  <a:gd name="connsiteY15" fmla="*/ 0 h 74872"/>
                  <a:gd name="connsiteX16" fmla="*/ 51559 w 66817"/>
                  <a:gd name="connsiteY16" fmla="*/ 3674 h 74872"/>
                  <a:gd name="connsiteX17" fmla="*/ 62865 w 66817"/>
                  <a:gd name="connsiteY17" fmla="*/ 13704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2 h 74872"/>
                  <a:gd name="connsiteX27" fmla="*/ 45491 w 66817"/>
                  <a:gd name="connsiteY27" fmla="*/ 44783 h 74872"/>
                  <a:gd name="connsiteX28" fmla="*/ 45491 w 66817"/>
                  <a:gd name="connsiteY28" fmla="*/ 43087 h 74872"/>
                  <a:gd name="connsiteX29" fmla="*/ 32490 w 66817"/>
                  <a:gd name="connsiteY29" fmla="*/ 43087 h 74872"/>
                  <a:gd name="connsiteX30" fmla="*/ 24155 w 66817"/>
                  <a:gd name="connsiteY30" fmla="*/ 45207 h 74872"/>
                  <a:gd name="connsiteX31" fmla="*/ 21469 w 66817"/>
                  <a:gd name="connsiteY31" fmla="*/ 50716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6"/>
                    </a:cubicBezTo>
                    <a:cubicBezTo>
                      <a:pt x="8334" y="69928"/>
                      <a:pt x="5277" y="67291"/>
                      <a:pt x="3105" y="63995"/>
                    </a:cubicBezTo>
                    <a:cubicBezTo>
                      <a:pt x="1038" y="60605"/>
                      <a:pt x="0" y="56838"/>
                      <a:pt x="0" y="52693"/>
                    </a:cubicBezTo>
                    <a:cubicBezTo>
                      <a:pt x="0" y="45536"/>
                      <a:pt x="2543" y="39791"/>
                      <a:pt x="7629" y="35459"/>
                    </a:cubicBezTo>
                    <a:cubicBezTo>
                      <a:pt x="12716" y="31127"/>
                      <a:pt x="20060" y="28961"/>
                      <a:pt x="29661" y="28961"/>
                    </a:cubicBezTo>
                    <a:lnTo>
                      <a:pt x="45491" y="28961"/>
                    </a:lnTo>
                    <a:lnTo>
                      <a:pt x="45491" y="27689"/>
                    </a:lnTo>
                    <a:cubicBezTo>
                      <a:pt x="45491" y="24581"/>
                      <a:pt x="44453" y="22038"/>
                      <a:pt x="42377" y="20061"/>
                    </a:cubicBezTo>
                    <a:cubicBezTo>
                      <a:pt x="40405" y="17989"/>
                      <a:pt x="37814" y="16953"/>
                      <a:pt x="34614" y="16953"/>
                    </a:cubicBezTo>
                    <a:cubicBezTo>
                      <a:pt x="31690" y="16953"/>
                      <a:pt x="29385" y="17612"/>
                      <a:pt x="27689" y="18930"/>
                    </a:cubicBezTo>
                    <a:cubicBezTo>
                      <a:pt x="25994" y="20155"/>
                      <a:pt x="24765" y="21614"/>
                      <a:pt x="24012" y="23310"/>
                    </a:cubicBezTo>
                    <a:lnTo>
                      <a:pt x="3105" y="23310"/>
                    </a:lnTo>
                    <a:cubicBezTo>
                      <a:pt x="3581" y="19354"/>
                      <a:pt x="5086" y="15587"/>
                      <a:pt x="7629" y="12008"/>
                    </a:cubicBezTo>
                    <a:cubicBezTo>
                      <a:pt x="10268" y="8430"/>
                      <a:pt x="13840" y="5557"/>
                      <a:pt x="18364" y="3391"/>
                    </a:cubicBezTo>
                    <a:cubicBezTo>
                      <a:pt x="22974" y="1131"/>
                      <a:pt x="28394" y="0"/>
                      <a:pt x="34614" y="0"/>
                    </a:cubicBezTo>
                    <a:cubicBezTo>
                      <a:pt x="41110" y="0"/>
                      <a:pt x="46758" y="1225"/>
                      <a:pt x="51559" y="3674"/>
                    </a:cubicBezTo>
                    <a:cubicBezTo>
                      <a:pt x="56455" y="6122"/>
                      <a:pt x="60227" y="9465"/>
                      <a:pt x="62865" y="13704"/>
                    </a:cubicBezTo>
                    <a:cubicBezTo>
                      <a:pt x="65503" y="17847"/>
                      <a:pt x="66818" y="22509"/>
                      <a:pt x="66818" y="27689"/>
                    </a:cubicBezTo>
                    <a:lnTo>
                      <a:pt x="66818" y="73460"/>
                    </a:lnTo>
                    <a:lnTo>
                      <a:pt x="48311" y="73460"/>
                    </a:lnTo>
                    <a:lnTo>
                      <a:pt x="46901" y="67244"/>
                    </a:lnTo>
                    <a:lnTo>
                      <a:pt x="46196" y="67244"/>
                    </a:lnTo>
                    <a:cubicBezTo>
                      <a:pt x="44596" y="69222"/>
                      <a:pt x="42005" y="71011"/>
                      <a:pt x="38424" y="72612"/>
                    </a:cubicBezTo>
                    <a:cubicBezTo>
                      <a:pt x="34938" y="74119"/>
                      <a:pt x="30937" y="74872"/>
                      <a:pt x="26413" y="74872"/>
                    </a:cubicBezTo>
                    <a:close/>
                    <a:moveTo>
                      <a:pt x="31080" y="58344"/>
                    </a:moveTo>
                    <a:cubicBezTo>
                      <a:pt x="35595" y="58344"/>
                      <a:pt x="39129" y="57120"/>
                      <a:pt x="41672" y="54672"/>
                    </a:cubicBezTo>
                    <a:cubicBezTo>
                      <a:pt x="44215" y="52223"/>
                      <a:pt x="45491" y="48926"/>
                      <a:pt x="45491" y="44783"/>
                    </a:cubicBezTo>
                    <a:lnTo>
                      <a:pt x="45491" y="43087"/>
                    </a:lnTo>
                    <a:lnTo>
                      <a:pt x="32490" y="43087"/>
                    </a:lnTo>
                    <a:cubicBezTo>
                      <a:pt x="28813" y="43087"/>
                      <a:pt x="26041" y="43793"/>
                      <a:pt x="24155" y="45207"/>
                    </a:cubicBezTo>
                    <a:cubicBezTo>
                      <a:pt x="22365" y="46525"/>
                      <a:pt x="21469" y="48361"/>
                      <a:pt x="21469" y="50716"/>
                    </a:cubicBezTo>
                    <a:cubicBezTo>
                      <a:pt x="21469" y="53070"/>
                      <a:pt x="22269" y="54954"/>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94" name="Полилиния: фигура 93">
                <a:extLst>
                  <a:ext uri="{FF2B5EF4-FFF2-40B4-BE49-F238E27FC236}">
                    <a16:creationId xmlns:a16="http://schemas.microsoft.com/office/drawing/2014/main" id="{131EBBFA-0614-578F-0203-2301343C9ED4}"/>
                  </a:ext>
                </a:extLst>
              </p:cNvPr>
              <p:cNvSpPr/>
              <p:nvPr/>
            </p:nvSpPr>
            <p:spPr>
              <a:xfrm>
                <a:off x="4379966" y="356817"/>
                <a:ext cx="84762" cy="98887"/>
              </a:xfrm>
              <a:custGeom>
                <a:avLst/>
                <a:gdLst>
                  <a:gd name="connsiteX0" fmla="*/ 0 w 84762"/>
                  <a:gd name="connsiteY0" fmla="*/ 98888 h 98887"/>
                  <a:gd name="connsiteX1" fmla="*/ 0 w 84762"/>
                  <a:gd name="connsiteY1" fmla="*/ 0 h 98887"/>
                  <a:gd name="connsiteX2" fmla="*/ 36728 w 84762"/>
                  <a:gd name="connsiteY2" fmla="*/ 0 h 98887"/>
                  <a:gd name="connsiteX3" fmla="*/ 61027 w 84762"/>
                  <a:gd name="connsiteY3" fmla="*/ 6498 h 98887"/>
                  <a:gd name="connsiteX4" fmla="*/ 78410 w 84762"/>
                  <a:gd name="connsiteY4" fmla="*/ 24297 h 98887"/>
                  <a:gd name="connsiteX5" fmla="*/ 84763 w 84762"/>
                  <a:gd name="connsiteY5" fmla="*/ 49443 h 98887"/>
                  <a:gd name="connsiteX6" fmla="*/ 78410 w 84762"/>
                  <a:gd name="connsiteY6" fmla="*/ 74589 h 98887"/>
                  <a:gd name="connsiteX7" fmla="*/ 61027 w 84762"/>
                  <a:gd name="connsiteY7" fmla="*/ 92389 h 98887"/>
                  <a:gd name="connsiteX8" fmla="*/ 36728 w 84762"/>
                  <a:gd name="connsiteY8" fmla="*/ 98888 h 98887"/>
                  <a:gd name="connsiteX9" fmla="*/ 0 w 84762"/>
                  <a:gd name="connsiteY9" fmla="*/ 98888 h 98887"/>
                  <a:gd name="connsiteX10" fmla="*/ 36728 w 84762"/>
                  <a:gd name="connsiteY10" fmla="*/ 76991 h 98887"/>
                  <a:gd name="connsiteX11" fmla="*/ 49587 w 84762"/>
                  <a:gd name="connsiteY11" fmla="*/ 73459 h 98887"/>
                  <a:gd name="connsiteX12" fmla="*/ 58769 w 84762"/>
                  <a:gd name="connsiteY12" fmla="*/ 63712 h 98887"/>
                  <a:gd name="connsiteX13" fmla="*/ 62160 w 84762"/>
                  <a:gd name="connsiteY13" fmla="*/ 49443 h 98887"/>
                  <a:gd name="connsiteX14" fmla="*/ 58769 w 84762"/>
                  <a:gd name="connsiteY14" fmla="*/ 35317 h 98887"/>
                  <a:gd name="connsiteX15" fmla="*/ 49587 w 84762"/>
                  <a:gd name="connsiteY15" fmla="*/ 25428 h 98887"/>
                  <a:gd name="connsiteX16" fmla="*/ 36728 w 84762"/>
                  <a:gd name="connsiteY16" fmla="*/ 21896 h 98887"/>
                  <a:gd name="connsiteX17" fmla="*/ 22603 w 84762"/>
                  <a:gd name="connsiteY17" fmla="*/ 21896 h 98887"/>
                  <a:gd name="connsiteX18" fmla="*/ 22603 w 84762"/>
                  <a:gd name="connsiteY18" fmla="*/ 76991 h 98887"/>
                  <a:gd name="connsiteX19" fmla="*/ 36728 w 84762"/>
                  <a:gd name="connsiteY19" fmla="*/ 76991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762" h="98887">
                    <a:moveTo>
                      <a:pt x="0" y="98888"/>
                    </a:moveTo>
                    <a:lnTo>
                      <a:pt x="0" y="0"/>
                    </a:lnTo>
                    <a:lnTo>
                      <a:pt x="36728" y="0"/>
                    </a:lnTo>
                    <a:cubicBezTo>
                      <a:pt x="45587" y="0"/>
                      <a:pt x="53683" y="2166"/>
                      <a:pt x="61027" y="6498"/>
                    </a:cubicBezTo>
                    <a:cubicBezTo>
                      <a:pt x="68380" y="10830"/>
                      <a:pt x="74171" y="16763"/>
                      <a:pt x="78410" y="24297"/>
                    </a:cubicBezTo>
                    <a:cubicBezTo>
                      <a:pt x="82639" y="31833"/>
                      <a:pt x="84763" y="40214"/>
                      <a:pt x="84763" y="49443"/>
                    </a:cubicBezTo>
                    <a:cubicBezTo>
                      <a:pt x="84763" y="58673"/>
                      <a:pt x="82639" y="67055"/>
                      <a:pt x="78410" y="74589"/>
                    </a:cubicBezTo>
                    <a:cubicBezTo>
                      <a:pt x="74171" y="82124"/>
                      <a:pt x="68380" y="88057"/>
                      <a:pt x="61027" y="92389"/>
                    </a:cubicBezTo>
                    <a:cubicBezTo>
                      <a:pt x="53683" y="96722"/>
                      <a:pt x="45587" y="98888"/>
                      <a:pt x="36728" y="98888"/>
                    </a:cubicBezTo>
                    <a:lnTo>
                      <a:pt x="0" y="98888"/>
                    </a:lnTo>
                    <a:close/>
                    <a:moveTo>
                      <a:pt x="36728" y="76991"/>
                    </a:moveTo>
                    <a:cubicBezTo>
                      <a:pt x="41443" y="76991"/>
                      <a:pt x="45729" y="75813"/>
                      <a:pt x="49587" y="73459"/>
                    </a:cubicBezTo>
                    <a:cubicBezTo>
                      <a:pt x="53445" y="71105"/>
                      <a:pt x="56512" y="67855"/>
                      <a:pt x="58769" y="63712"/>
                    </a:cubicBezTo>
                    <a:cubicBezTo>
                      <a:pt x="61027" y="59473"/>
                      <a:pt x="62160" y="54717"/>
                      <a:pt x="62160" y="49443"/>
                    </a:cubicBezTo>
                    <a:cubicBezTo>
                      <a:pt x="62160" y="44169"/>
                      <a:pt x="61027" y="39460"/>
                      <a:pt x="58769" y="35317"/>
                    </a:cubicBezTo>
                    <a:cubicBezTo>
                      <a:pt x="56512" y="31079"/>
                      <a:pt x="53445" y="27783"/>
                      <a:pt x="49587" y="25428"/>
                    </a:cubicBezTo>
                    <a:cubicBezTo>
                      <a:pt x="45729" y="23073"/>
                      <a:pt x="41443" y="21896"/>
                      <a:pt x="36728" y="21896"/>
                    </a:cubicBezTo>
                    <a:lnTo>
                      <a:pt x="22603" y="21896"/>
                    </a:lnTo>
                    <a:lnTo>
                      <a:pt x="22603" y="76991"/>
                    </a:lnTo>
                    <a:lnTo>
                      <a:pt x="36728" y="76991"/>
                    </a:lnTo>
                    <a:close/>
                  </a:path>
                </a:pathLst>
              </a:custGeom>
              <a:solidFill>
                <a:srgbClr val="FFFFFF"/>
              </a:solidFill>
              <a:ln w="9525" cap="flat">
                <a:noFill/>
                <a:prstDash val="solid"/>
                <a:miter/>
              </a:ln>
            </p:spPr>
            <p:txBody>
              <a:bodyPr rtlCol="0" anchor="ctr"/>
              <a:lstStyle/>
              <a:p>
                <a:endParaRPr lang="en-GB"/>
              </a:p>
            </p:txBody>
          </p:sp>
          <p:sp>
            <p:nvSpPr>
              <p:cNvPr id="95" name="Полилиния: фигура 94">
                <a:extLst>
                  <a:ext uri="{FF2B5EF4-FFF2-40B4-BE49-F238E27FC236}">
                    <a16:creationId xmlns:a16="http://schemas.microsoft.com/office/drawing/2014/main" id="{F5F330C7-E549-0E63-E66D-D0BCCFA2FEA9}"/>
                  </a:ext>
                </a:extLst>
              </p:cNvPr>
              <p:cNvSpPr/>
              <p:nvPr/>
            </p:nvSpPr>
            <p:spPr>
              <a:xfrm>
                <a:off x="5226567" y="228790"/>
                <a:ext cx="71066" cy="98887"/>
              </a:xfrm>
              <a:custGeom>
                <a:avLst/>
                <a:gdLst>
                  <a:gd name="connsiteX0" fmla="*/ 21336 w 71066"/>
                  <a:gd name="connsiteY0" fmla="*/ 98887 h 98887"/>
                  <a:gd name="connsiteX1" fmla="*/ 0 w 71066"/>
                  <a:gd name="connsiteY1" fmla="*/ 98887 h 98887"/>
                  <a:gd name="connsiteX2" fmla="*/ 0 w 71066"/>
                  <a:gd name="connsiteY2" fmla="*/ 0 h 98887"/>
                  <a:gd name="connsiteX3" fmla="*/ 21336 w 71066"/>
                  <a:gd name="connsiteY3" fmla="*/ 0 h 98887"/>
                  <a:gd name="connsiteX4" fmla="*/ 21336 w 71066"/>
                  <a:gd name="connsiteY4" fmla="*/ 58768 h 98887"/>
                  <a:gd name="connsiteX5" fmla="*/ 45491 w 71066"/>
                  <a:gd name="connsiteY5" fmla="*/ 26841 h 98887"/>
                  <a:gd name="connsiteX6" fmla="*/ 69647 w 71066"/>
                  <a:gd name="connsiteY6" fmla="*/ 26841 h 98887"/>
                  <a:gd name="connsiteX7" fmla="*/ 42386 w 71066"/>
                  <a:gd name="connsiteY7" fmla="*/ 62158 h 98887"/>
                  <a:gd name="connsiteX8" fmla="*/ 71066 w 71066"/>
                  <a:gd name="connsiteY8" fmla="*/ 98887 h 98887"/>
                  <a:gd name="connsiteX9" fmla="*/ 46901 w 71066"/>
                  <a:gd name="connsiteY9" fmla="*/ 98887 h 98887"/>
                  <a:gd name="connsiteX10" fmla="*/ 21336 w 71066"/>
                  <a:gd name="connsiteY10" fmla="*/ 65548 h 98887"/>
                  <a:gd name="connsiteX11" fmla="*/ 21336 w 71066"/>
                  <a:gd name="connsiteY11"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066" h="98887">
                    <a:moveTo>
                      <a:pt x="21336" y="98887"/>
                    </a:moveTo>
                    <a:lnTo>
                      <a:pt x="0" y="98887"/>
                    </a:lnTo>
                    <a:lnTo>
                      <a:pt x="0" y="0"/>
                    </a:lnTo>
                    <a:lnTo>
                      <a:pt x="21336" y="0"/>
                    </a:lnTo>
                    <a:lnTo>
                      <a:pt x="21336" y="58768"/>
                    </a:lnTo>
                    <a:lnTo>
                      <a:pt x="45491" y="26841"/>
                    </a:lnTo>
                    <a:lnTo>
                      <a:pt x="69647" y="26841"/>
                    </a:lnTo>
                    <a:lnTo>
                      <a:pt x="42386" y="62158"/>
                    </a:lnTo>
                    <a:lnTo>
                      <a:pt x="71066" y="98887"/>
                    </a:lnTo>
                    <a:lnTo>
                      <a:pt x="46901" y="98887"/>
                    </a:lnTo>
                    <a:lnTo>
                      <a:pt x="21336" y="65548"/>
                    </a:lnTo>
                    <a:lnTo>
                      <a:pt x="21336" y="98887"/>
                    </a:lnTo>
                    <a:close/>
                  </a:path>
                </a:pathLst>
              </a:custGeom>
              <a:solidFill>
                <a:srgbClr val="FFFFFF"/>
              </a:solidFill>
              <a:ln w="9525" cap="flat">
                <a:noFill/>
                <a:prstDash val="solid"/>
                <a:miter/>
              </a:ln>
            </p:spPr>
            <p:txBody>
              <a:bodyPr rtlCol="0" anchor="ctr"/>
              <a:lstStyle/>
              <a:p>
                <a:endParaRPr lang="en-GB"/>
              </a:p>
            </p:txBody>
          </p:sp>
          <p:sp>
            <p:nvSpPr>
              <p:cNvPr id="96" name="Полилиния: фигура 95">
                <a:extLst>
                  <a:ext uri="{FF2B5EF4-FFF2-40B4-BE49-F238E27FC236}">
                    <a16:creationId xmlns:a16="http://schemas.microsoft.com/office/drawing/2014/main" id="{20C8813D-40A1-00E0-C952-FCD53ACEEE4C}"/>
                  </a:ext>
                </a:extLst>
              </p:cNvPr>
              <p:cNvSpPr/>
              <p:nvPr/>
            </p:nvSpPr>
            <p:spPr>
              <a:xfrm>
                <a:off x="5139604" y="254218"/>
                <a:ext cx="73599" cy="74872"/>
              </a:xfrm>
              <a:custGeom>
                <a:avLst/>
                <a:gdLst>
                  <a:gd name="connsiteX0" fmla="*/ 37852 w 73599"/>
                  <a:gd name="connsiteY0" fmla="*/ 74872 h 74872"/>
                  <a:gd name="connsiteX1" fmla="*/ 18498 w 73599"/>
                  <a:gd name="connsiteY1" fmla="*/ 70069 h 74872"/>
                  <a:gd name="connsiteX2" fmla="*/ 4943 w 73599"/>
                  <a:gd name="connsiteY2" fmla="*/ 56649 h 74872"/>
                  <a:gd name="connsiteX3" fmla="*/ 0 w 73599"/>
                  <a:gd name="connsiteY3" fmla="*/ 37436 h 74872"/>
                  <a:gd name="connsiteX4" fmla="*/ 4943 w 73599"/>
                  <a:gd name="connsiteY4" fmla="*/ 18365 h 74872"/>
                  <a:gd name="connsiteX5" fmla="*/ 18498 w 73599"/>
                  <a:gd name="connsiteY5" fmla="*/ 4944 h 74872"/>
                  <a:gd name="connsiteX6" fmla="*/ 37852 w 73599"/>
                  <a:gd name="connsiteY6" fmla="*/ 0 h 74872"/>
                  <a:gd name="connsiteX7" fmla="*/ 55940 w 73599"/>
                  <a:gd name="connsiteY7" fmla="*/ 4379 h 74872"/>
                  <a:gd name="connsiteX8" fmla="*/ 67942 w 73599"/>
                  <a:gd name="connsiteY8" fmla="*/ 15539 h 74872"/>
                  <a:gd name="connsiteX9" fmla="*/ 73600 w 73599"/>
                  <a:gd name="connsiteY9" fmla="*/ 29525 h 74872"/>
                  <a:gd name="connsiteX10" fmla="*/ 51978 w 73599"/>
                  <a:gd name="connsiteY10" fmla="*/ 29525 h 74872"/>
                  <a:gd name="connsiteX11" fmla="*/ 47320 w 73599"/>
                  <a:gd name="connsiteY11" fmla="*/ 22744 h 74872"/>
                  <a:gd name="connsiteX12" fmla="*/ 37852 w 73599"/>
                  <a:gd name="connsiteY12" fmla="*/ 19778 h 74872"/>
                  <a:gd name="connsiteX13" fmla="*/ 26127 w 73599"/>
                  <a:gd name="connsiteY13" fmla="*/ 24722 h 74872"/>
                  <a:gd name="connsiteX14" fmla="*/ 21469 w 73599"/>
                  <a:gd name="connsiteY14" fmla="*/ 37436 h 74872"/>
                  <a:gd name="connsiteX15" fmla="*/ 26127 w 73599"/>
                  <a:gd name="connsiteY15" fmla="*/ 50292 h 74872"/>
                  <a:gd name="connsiteX16" fmla="*/ 37852 w 73599"/>
                  <a:gd name="connsiteY16" fmla="*/ 55236 h 74872"/>
                  <a:gd name="connsiteX17" fmla="*/ 47320 w 73599"/>
                  <a:gd name="connsiteY17" fmla="*/ 52269 h 74872"/>
                  <a:gd name="connsiteX18" fmla="*/ 51978 w 73599"/>
                  <a:gd name="connsiteY18" fmla="*/ 45065 h 74872"/>
                  <a:gd name="connsiteX19" fmla="*/ 73600 w 73599"/>
                  <a:gd name="connsiteY19" fmla="*/ 45065 h 74872"/>
                  <a:gd name="connsiteX20" fmla="*/ 67942 w 73599"/>
                  <a:gd name="connsiteY20" fmla="*/ 59333 h 74872"/>
                  <a:gd name="connsiteX21" fmla="*/ 55940 w 73599"/>
                  <a:gd name="connsiteY21" fmla="*/ 70493 h 74872"/>
                  <a:gd name="connsiteX22" fmla="*/ 37852 w 73599"/>
                  <a:gd name="connsiteY22"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599" h="74872">
                    <a:moveTo>
                      <a:pt x="37852" y="74872"/>
                    </a:moveTo>
                    <a:cubicBezTo>
                      <a:pt x="30699" y="74872"/>
                      <a:pt x="24251" y="73271"/>
                      <a:pt x="18498"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498" y="4944"/>
                    </a:cubicBezTo>
                    <a:cubicBezTo>
                      <a:pt x="24251" y="1648"/>
                      <a:pt x="30699" y="0"/>
                      <a:pt x="37852" y="0"/>
                    </a:cubicBezTo>
                    <a:cubicBezTo>
                      <a:pt x="44825" y="0"/>
                      <a:pt x="50854" y="1460"/>
                      <a:pt x="55940" y="4379"/>
                    </a:cubicBezTo>
                    <a:cubicBezTo>
                      <a:pt x="61027" y="7299"/>
                      <a:pt x="65027" y="11019"/>
                      <a:pt x="67942" y="15539"/>
                    </a:cubicBezTo>
                    <a:cubicBezTo>
                      <a:pt x="70866" y="19966"/>
                      <a:pt x="72752" y="24628"/>
                      <a:pt x="73600" y="29525"/>
                    </a:cubicBezTo>
                    <a:lnTo>
                      <a:pt x="51978" y="29525"/>
                    </a:lnTo>
                    <a:cubicBezTo>
                      <a:pt x="51130" y="26888"/>
                      <a:pt x="49578" y="24628"/>
                      <a:pt x="47320" y="22744"/>
                    </a:cubicBezTo>
                    <a:cubicBezTo>
                      <a:pt x="45063" y="20766"/>
                      <a:pt x="41900" y="19778"/>
                      <a:pt x="37852" y="19778"/>
                    </a:cubicBezTo>
                    <a:cubicBezTo>
                      <a:pt x="33242" y="19778"/>
                      <a:pt x="29327" y="21426"/>
                      <a:pt x="26127" y="24722"/>
                    </a:cubicBezTo>
                    <a:cubicBezTo>
                      <a:pt x="23022" y="28018"/>
                      <a:pt x="21469" y="32256"/>
                      <a:pt x="21469" y="37436"/>
                    </a:cubicBezTo>
                    <a:cubicBezTo>
                      <a:pt x="21469" y="42616"/>
                      <a:pt x="23022" y="46901"/>
                      <a:pt x="26127" y="50292"/>
                    </a:cubicBezTo>
                    <a:cubicBezTo>
                      <a:pt x="29327" y="53588"/>
                      <a:pt x="33242" y="55236"/>
                      <a:pt x="37852" y="55236"/>
                    </a:cubicBezTo>
                    <a:cubicBezTo>
                      <a:pt x="41900" y="55236"/>
                      <a:pt x="45063" y="54247"/>
                      <a:pt x="47320" y="52269"/>
                    </a:cubicBezTo>
                    <a:cubicBezTo>
                      <a:pt x="49578" y="50292"/>
                      <a:pt x="51130" y="47890"/>
                      <a:pt x="51978" y="45065"/>
                    </a:cubicBezTo>
                    <a:lnTo>
                      <a:pt x="73600" y="45065"/>
                    </a:lnTo>
                    <a:cubicBezTo>
                      <a:pt x="72752" y="50056"/>
                      <a:pt x="70866" y="54812"/>
                      <a:pt x="67942" y="59333"/>
                    </a:cubicBezTo>
                    <a:cubicBezTo>
                      <a:pt x="65027" y="63853"/>
                      <a:pt x="61027" y="67573"/>
                      <a:pt x="55940" y="70493"/>
                    </a:cubicBezTo>
                    <a:cubicBezTo>
                      <a:pt x="50949" y="73412"/>
                      <a:pt x="44920" y="74872"/>
                      <a:pt x="37852" y="74872"/>
                    </a:cubicBezTo>
                    <a:close/>
                  </a:path>
                </a:pathLst>
              </a:custGeom>
              <a:solidFill>
                <a:srgbClr val="FFFFFF"/>
              </a:solidFill>
              <a:ln w="9525" cap="flat">
                <a:noFill/>
                <a:prstDash val="solid"/>
                <a:miter/>
              </a:ln>
            </p:spPr>
            <p:txBody>
              <a:bodyPr rtlCol="0" anchor="ctr"/>
              <a:lstStyle/>
              <a:p>
                <a:endParaRPr lang="en-GB"/>
              </a:p>
            </p:txBody>
          </p:sp>
          <p:sp>
            <p:nvSpPr>
              <p:cNvPr id="97" name="Полилиния: фигура 96">
                <a:extLst>
                  <a:ext uri="{FF2B5EF4-FFF2-40B4-BE49-F238E27FC236}">
                    <a16:creationId xmlns:a16="http://schemas.microsoft.com/office/drawing/2014/main" id="{F875F641-D605-D2B2-E3A7-23972CC48667}"/>
                  </a:ext>
                </a:extLst>
              </p:cNvPr>
              <p:cNvSpPr/>
              <p:nvPr/>
            </p:nvSpPr>
            <p:spPr>
              <a:xfrm>
                <a:off x="5060013" y="254218"/>
                <a:ext cx="66817" cy="74872"/>
              </a:xfrm>
              <a:custGeom>
                <a:avLst/>
                <a:gdLst>
                  <a:gd name="connsiteX0" fmla="*/ 26413 w 66817"/>
                  <a:gd name="connsiteY0" fmla="*/ 74872 h 74872"/>
                  <a:gd name="connsiteX1" fmla="*/ 12287 w 66817"/>
                  <a:gd name="connsiteY1" fmla="*/ 71905 h 74872"/>
                  <a:gd name="connsiteX2" fmla="*/ 3105 w 66817"/>
                  <a:gd name="connsiteY2" fmla="*/ 63994 h 74872"/>
                  <a:gd name="connsiteX3" fmla="*/ 0 w 66817"/>
                  <a:gd name="connsiteY3" fmla="*/ 52693 h 74872"/>
                  <a:gd name="connsiteX4" fmla="*/ 7629 w 66817"/>
                  <a:gd name="connsiteY4" fmla="*/ 35458 h 74872"/>
                  <a:gd name="connsiteX5" fmla="*/ 29661 w 66817"/>
                  <a:gd name="connsiteY5" fmla="*/ 28960 h 74872"/>
                  <a:gd name="connsiteX6" fmla="*/ 45482 w 66817"/>
                  <a:gd name="connsiteY6" fmla="*/ 28960 h 74872"/>
                  <a:gd name="connsiteX7" fmla="*/ 45482 w 66817"/>
                  <a:gd name="connsiteY7" fmla="*/ 27689 h 74872"/>
                  <a:gd name="connsiteX8" fmla="*/ 42377 w 66817"/>
                  <a:gd name="connsiteY8" fmla="*/ 20060 h 74872"/>
                  <a:gd name="connsiteX9" fmla="*/ 34604 w 66817"/>
                  <a:gd name="connsiteY9" fmla="*/ 16952 h 74872"/>
                  <a:gd name="connsiteX10" fmla="*/ 27689 w 66817"/>
                  <a:gd name="connsiteY10" fmla="*/ 18930 h 74872"/>
                  <a:gd name="connsiteX11" fmla="*/ 24012 w 66817"/>
                  <a:gd name="connsiteY11" fmla="*/ 23309 h 74872"/>
                  <a:gd name="connsiteX12" fmla="*/ 3105 w 66817"/>
                  <a:gd name="connsiteY12" fmla="*/ 23309 h 74872"/>
                  <a:gd name="connsiteX13" fmla="*/ 7629 w 66817"/>
                  <a:gd name="connsiteY13" fmla="*/ 12008 h 74872"/>
                  <a:gd name="connsiteX14" fmla="*/ 18364 w 66817"/>
                  <a:gd name="connsiteY14" fmla="*/ 3390 h 74872"/>
                  <a:gd name="connsiteX15" fmla="*/ 34604 w 66817"/>
                  <a:gd name="connsiteY15" fmla="*/ 0 h 74872"/>
                  <a:gd name="connsiteX16" fmla="*/ 51559 w 66817"/>
                  <a:gd name="connsiteY16" fmla="*/ 3673 h 74872"/>
                  <a:gd name="connsiteX17" fmla="*/ 62865 w 66817"/>
                  <a:gd name="connsiteY17" fmla="*/ 13703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1 h 74872"/>
                  <a:gd name="connsiteX27" fmla="*/ 45482 w 66817"/>
                  <a:gd name="connsiteY27" fmla="*/ 44782 h 74872"/>
                  <a:gd name="connsiteX28" fmla="*/ 45482 w 66817"/>
                  <a:gd name="connsiteY28" fmla="*/ 43087 h 74872"/>
                  <a:gd name="connsiteX29" fmla="*/ 32490 w 66817"/>
                  <a:gd name="connsiteY29" fmla="*/ 43087 h 74872"/>
                  <a:gd name="connsiteX30" fmla="*/ 24155 w 66817"/>
                  <a:gd name="connsiteY30" fmla="*/ 45206 h 74872"/>
                  <a:gd name="connsiteX31" fmla="*/ 21469 w 66817"/>
                  <a:gd name="connsiteY31" fmla="*/ 50715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5"/>
                    </a:cubicBezTo>
                    <a:cubicBezTo>
                      <a:pt x="8334" y="69928"/>
                      <a:pt x="5267" y="67291"/>
                      <a:pt x="3105" y="63994"/>
                    </a:cubicBezTo>
                    <a:cubicBezTo>
                      <a:pt x="1038" y="60604"/>
                      <a:pt x="0" y="56837"/>
                      <a:pt x="0" y="52693"/>
                    </a:cubicBezTo>
                    <a:cubicBezTo>
                      <a:pt x="0" y="45535"/>
                      <a:pt x="2543" y="39791"/>
                      <a:pt x="7629" y="35458"/>
                    </a:cubicBezTo>
                    <a:cubicBezTo>
                      <a:pt x="12716" y="31126"/>
                      <a:pt x="20060" y="28960"/>
                      <a:pt x="29661" y="28960"/>
                    </a:cubicBezTo>
                    <a:lnTo>
                      <a:pt x="45482" y="28960"/>
                    </a:lnTo>
                    <a:lnTo>
                      <a:pt x="45482" y="27689"/>
                    </a:lnTo>
                    <a:cubicBezTo>
                      <a:pt x="45482" y="24581"/>
                      <a:pt x="44453" y="22038"/>
                      <a:pt x="42377" y="20060"/>
                    </a:cubicBezTo>
                    <a:cubicBezTo>
                      <a:pt x="40405" y="17988"/>
                      <a:pt x="37814" y="16952"/>
                      <a:pt x="34604" y="16952"/>
                    </a:cubicBezTo>
                    <a:cubicBezTo>
                      <a:pt x="31690" y="16952"/>
                      <a:pt x="29385" y="17611"/>
                      <a:pt x="27689" y="18930"/>
                    </a:cubicBezTo>
                    <a:cubicBezTo>
                      <a:pt x="25994" y="20154"/>
                      <a:pt x="24765" y="21614"/>
                      <a:pt x="24012" y="23309"/>
                    </a:cubicBezTo>
                    <a:lnTo>
                      <a:pt x="3105" y="23309"/>
                    </a:lnTo>
                    <a:cubicBezTo>
                      <a:pt x="3572" y="19354"/>
                      <a:pt x="5086" y="15587"/>
                      <a:pt x="7629" y="12008"/>
                    </a:cubicBezTo>
                    <a:cubicBezTo>
                      <a:pt x="10268" y="8429"/>
                      <a:pt x="13840" y="5557"/>
                      <a:pt x="18364" y="3390"/>
                    </a:cubicBezTo>
                    <a:cubicBezTo>
                      <a:pt x="22974" y="1130"/>
                      <a:pt x="28394" y="0"/>
                      <a:pt x="34604" y="0"/>
                    </a:cubicBezTo>
                    <a:cubicBezTo>
                      <a:pt x="41110" y="0"/>
                      <a:pt x="46758" y="1224"/>
                      <a:pt x="51559" y="3673"/>
                    </a:cubicBezTo>
                    <a:cubicBezTo>
                      <a:pt x="56455" y="6122"/>
                      <a:pt x="60227" y="9465"/>
                      <a:pt x="62865" y="13703"/>
                    </a:cubicBezTo>
                    <a:cubicBezTo>
                      <a:pt x="65503" y="17847"/>
                      <a:pt x="66818" y="22509"/>
                      <a:pt x="66818" y="27689"/>
                    </a:cubicBezTo>
                    <a:lnTo>
                      <a:pt x="66818" y="73460"/>
                    </a:lnTo>
                    <a:lnTo>
                      <a:pt x="48311" y="73460"/>
                    </a:lnTo>
                    <a:lnTo>
                      <a:pt x="46901" y="67244"/>
                    </a:lnTo>
                    <a:lnTo>
                      <a:pt x="46196" y="67244"/>
                    </a:lnTo>
                    <a:cubicBezTo>
                      <a:pt x="44596" y="69221"/>
                      <a:pt x="42005" y="71011"/>
                      <a:pt x="38424" y="72612"/>
                    </a:cubicBezTo>
                    <a:cubicBezTo>
                      <a:pt x="34938" y="74119"/>
                      <a:pt x="30937" y="74872"/>
                      <a:pt x="26413" y="74872"/>
                    </a:cubicBezTo>
                    <a:close/>
                    <a:moveTo>
                      <a:pt x="31080" y="58344"/>
                    </a:moveTo>
                    <a:cubicBezTo>
                      <a:pt x="35595" y="58344"/>
                      <a:pt x="39129" y="57119"/>
                      <a:pt x="41672" y="54671"/>
                    </a:cubicBezTo>
                    <a:cubicBezTo>
                      <a:pt x="44215" y="52222"/>
                      <a:pt x="45482" y="48926"/>
                      <a:pt x="45482" y="44782"/>
                    </a:cubicBezTo>
                    <a:lnTo>
                      <a:pt x="45482" y="43087"/>
                    </a:lnTo>
                    <a:lnTo>
                      <a:pt x="32490" y="43087"/>
                    </a:lnTo>
                    <a:cubicBezTo>
                      <a:pt x="28813" y="43087"/>
                      <a:pt x="26041" y="43793"/>
                      <a:pt x="24155" y="45206"/>
                    </a:cubicBezTo>
                    <a:cubicBezTo>
                      <a:pt x="22365" y="46524"/>
                      <a:pt x="21469" y="48361"/>
                      <a:pt x="21469" y="50715"/>
                    </a:cubicBezTo>
                    <a:cubicBezTo>
                      <a:pt x="21469" y="53070"/>
                      <a:pt x="22269" y="54953"/>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98" name="Полилиния: фигура 97">
                <a:extLst>
                  <a:ext uri="{FF2B5EF4-FFF2-40B4-BE49-F238E27FC236}">
                    <a16:creationId xmlns:a16="http://schemas.microsoft.com/office/drawing/2014/main" id="{80A23C3E-9EED-55F5-53C5-C08A67B4DC60}"/>
                  </a:ext>
                </a:extLst>
              </p:cNvPr>
              <p:cNvSpPr/>
              <p:nvPr/>
            </p:nvSpPr>
            <p:spPr>
              <a:xfrm>
                <a:off x="4961734" y="228790"/>
                <a:ext cx="83343" cy="98887"/>
              </a:xfrm>
              <a:custGeom>
                <a:avLst/>
                <a:gdLst>
                  <a:gd name="connsiteX0" fmla="*/ 22603 w 83343"/>
                  <a:gd name="connsiteY0" fmla="*/ 98887 h 98887"/>
                  <a:gd name="connsiteX1" fmla="*/ 0 w 83343"/>
                  <a:gd name="connsiteY1" fmla="*/ 98887 h 98887"/>
                  <a:gd name="connsiteX2" fmla="*/ 0 w 83343"/>
                  <a:gd name="connsiteY2" fmla="*/ 0 h 98887"/>
                  <a:gd name="connsiteX3" fmla="*/ 22603 w 83343"/>
                  <a:gd name="connsiteY3" fmla="*/ 0 h 98887"/>
                  <a:gd name="connsiteX4" fmla="*/ 22603 w 83343"/>
                  <a:gd name="connsiteY4" fmla="*/ 37436 h 98887"/>
                  <a:gd name="connsiteX5" fmla="*/ 60741 w 83343"/>
                  <a:gd name="connsiteY5" fmla="*/ 37436 h 98887"/>
                  <a:gd name="connsiteX6" fmla="*/ 60741 w 83343"/>
                  <a:gd name="connsiteY6" fmla="*/ 0 h 98887"/>
                  <a:gd name="connsiteX7" fmla="*/ 83344 w 83343"/>
                  <a:gd name="connsiteY7" fmla="*/ 0 h 98887"/>
                  <a:gd name="connsiteX8" fmla="*/ 83344 w 83343"/>
                  <a:gd name="connsiteY8" fmla="*/ 98887 h 98887"/>
                  <a:gd name="connsiteX9" fmla="*/ 60741 w 83343"/>
                  <a:gd name="connsiteY9" fmla="*/ 98887 h 98887"/>
                  <a:gd name="connsiteX10" fmla="*/ 60741 w 83343"/>
                  <a:gd name="connsiteY10" fmla="*/ 60745 h 98887"/>
                  <a:gd name="connsiteX11" fmla="*/ 22603 w 83343"/>
                  <a:gd name="connsiteY11" fmla="*/ 60745 h 98887"/>
                  <a:gd name="connsiteX12" fmla="*/ 22603 w 83343"/>
                  <a:gd name="connsiteY12"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3" h="98887">
                    <a:moveTo>
                      <a:pt x="22603" y="98887"/>
                    </a:moveTo>
                    <a:lnTo>
                      <a:pt x="0" y="98887"/>
                    </a:lnTo>
                    <a:lnTo>
                      <a:pt x="0" y="0"/>
                    </a:lnTo>
                    <a:lnTo>
                      <a:pt x="22603" y="0"/>
                    </a:lnTo>
                    <a:lnTo>
                      <a:pt x="22603" y="37436"/>
                    </a:lnTo>
                    <a:lnTo>
                      <a:pt x="60741" y="37436"/>
                    </a:lnTo>
                    <a:lnTo>
                      <a:pt x="60741" y="0"/>
                    </a:lnTo>
                    <a:lnTo>
                      <a:pt x="83344" y="0"/>
                    </a:lnTo>
                    <a:lnTo>
                      <a:pt x="83344" y="98887"/>
                    </a:lnTo>
                    <a:lnTo>
                      <a:pt x="60741" y="98887"/>
                    </a:lnTo>
                    <a:lnTo>
                      <a:pt x="60741" y="60745"/>
                    </a:lnTo>
                    <a:lnTo>
                      <a:pt x="22603" y="60745"/>
                    </a:lnTo>
                    <a:lnTo>
                      <a:pt x="22603" y="98887"/>
                    </a:lnTo>
                    <a:close/>
                  </a:path>
                </a:pathLst>
              </a:custGeom>
              <a:solidFill>
                <a:srgbClr val="FFFFFF"/>
              </a:solidFill>
              <a:ln w="9525" cap="flat">
                <a:noFill/>
                <a:prstDash val="solid"/>
                <a:miter/>
              </a:ln>
            </p:spPr>
            <p:txBody>
              <a:bodyPr rtlCol="0" anchor="ctr"/>
              <a:lstStyle/>
              <a:p>
                <a:endParaRPr lang="en-GB"/>
              </a:p>
            </p:txBody>
          </p:sp>
          <p:sp>
            <p:nvSpPr>
              <p:cNvPr id="99" name="Полилиния: фигура 98">
                <a:extLst>
                  <a:ext uri="{FF2B5EF4-FFF2-40B4-BE49-F238E27FC236}">
                    <a16:creationId xmlns:a16="http://schemas.microsoft.com/office/drawing/2014/main" id="{0BB8BB3A-B6AB-6692-E3FA-FDEA59BF180D}"/>
                  </a:ext>
                </a:extLst>
              </p:cNvPr>
              <p:cNvSpPr/>
              <p:nvPr/>
            </p:nvSpPr>
            <p:spPr>
              <a:xfrm>
                <a:off x="4834385" y="254218"/>
                <a:ext cx="74447" cy="74872"/>
              </a:xfrm>
              <a:custGeom>
                <a:avLst/>
                <a:gdLst>
                  <a:gd name="connsiteX0" fmla="*/ 37862 w 74447"/>
                  <a:gd name="connsiteY0" fmla="*/ 74872 h 74872"/>
                  <a:gd name="connsiteX1" fmla="*/ 18507 w 74447"/>
                  <a:gd name="connsiteY1" fmla="*/ 70069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59 w 74447"/>
                  <a:gd name="connsiteY7" fmla="*/ 4803 h 74872"/>
                  <a:gd name="connsiteX8" fmla="*/ 69647 w 74447"/>
                  <a:gd name="connsiteY8" fmla="*/ 18082 h 74872"/>
                  <a:gd name="connsiteX9" fmla="*/ 74447 w 74447"/>
                  <a:gd name="connsiteY9" fmla="*/ 36588 h 74872"/>
                  <a:gd name="connsiteX10" fmla="*/ 73743 w 74447"/>
                  <a:gd name="connsiteY10" fmla="*/ 43652 h 74872"/>
                  <a:gd name="connsiteX11" fmla="*/ 21184 w 74447"/>
                  <a:gd name="connsiteY11" fmla="*/ 43652 h 74872"/>
                  <a:gd name="connsiteX12" fmla="*/ 26699 w 74447"/>
                  <a:gd name="connsiteY12" fmla="*/ 53682 h 74872"/>
                  <a:gd name="connsiteX13" fmla="*/ 37862 w 74447"/>
                  <a:gd name="connsiteY13" fmla="*/ 57637 h 74872"/>
                  <a:gd name="connsiteX14" fmla="*/ 46053 w 74447"/>
                  <a:gd name="connsiteY14" fmla="*/ 55801 h 74872"/>
                  <a:gd name="connsiteX15" fmla="*/ 51140 w 74447"/>
                  <a:gd name="connsiteY15" fmla="*/ 51987 h 74872"/>
                  <a:gd name="connsiteX16" fmla="*/ 7260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397 w 74447"/>
                  <a:gd name="connsiteY20" fmla="*/ 30796 h 74872"/>
                  <a:gd name="connsiteX21" fmla="*/ 48311 w 74447"/>
                  <a:gd name="connsiteY21" fmla="*/ 20908 h 74872"/>
                  <a:gd name="connsiteX22" fmla="*/ 37862 w 74447"/>
                  <a:gd name="connsiteY22" fmla="*/ 16952 h 74872"/>
                  <a:gd name="connsiteX23" fmla="*/ 26842 w 74447"/>
                  <a:gd name="connsiteY23" fmla="*/ 20908 h 74872"/>
                  <a:gd name="connsiteX24" fmla="*/ 21184 w 74447"/>
                  <a:gd name="connsiteY24" fmla="*/ 30796 h 74872"/>
                  <a:gd name="connsiteX25" fmla="*/ 53397 w 74447"/>
                  <a:gd name="connsiteY25" fmla="*/ 30796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699" y="74872"/>
                      <a:pt x="24251" y="73271"/>
                      <a:pt x="18507"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507" y="4944"/>
                    </a:cubicBezTo>
                    <a:cubicBezTo>
                      <a:pt x="24251" y="1648"/>
                      <a:pt x="30699" y="0"/>
                      <a:pt x="37862" y="0"/>
                    </a:cubicBezTo>
                    <a:cubicBezTo>
                      <a:pt x="44634" y="0"/>
                      <a:pt x="50806" y="1601"/>
                      <a:pt x="56359" y="4803"/>
                    </a:cubicBezTo>
                    <a:cubicBezTo>
                      <a:pt x="62017" y="8005"/>
                      <a:pt x="66437" y="12432"/>
                      <a:pt x="69647" y="18082"/>
                    </a:cubicBezTo>
                    <a:cubicBezTo>
                      <a:pt x="72847" y="23639"/>
                      <a:pt x="74447" y="29808"/>
                      <a:pt x="74447" y="36588"/>
                    </a:cubicBezTo>
                    <a:cubicBezTo>
                      <a:pt x="74447" y="39131"/>
                      <a:pt x="74209" y="41486"/>
                      <a:pt x="73743" y="43652"/>
                    </a:cubicBezTo>
                    <a:lnTo>
                      <a:pt x="21184" y="43652"/>
                    </a:lnTo>
                    <a:cubicBezTo>
                      <a:pt x="21755" y="47607"/>
                      <a:pt x="23593" y="50951"/>
                      <a:pt x="26699" y="53682"/>
                    </a:cubicBezTo>
                    <a:cubicBezTo>
                      <a:pt x="29804" y="56319"/>
                      <a:pt x="33528" y="57637"/>
                      <a:pt x="37862" y="57637"/>
                    </a:cubicBezTo>
                    <a:cubicBezTo>
                      <a:pt x="41062" y="57637"/>
                      <a:pt x="43786" y="57025"/>
                      <a:pt x="46053" y="55801"/>
                    </a:cubicBezTo>
                    <a:cubicBezTo>
                      <a:pt x="48311" y="54577"/>
                      <a:pt x="50006" y="53305"/>
                      <a:pt x="51140" y="51987"/>
                    </a:cubicBezTo>
                    <a:lnTo>
                      <a:pt x="72609" y="51987"/>
                    </a:lnTo>
                    <a:cubicBezTo>
                      <a:pt x="71666" y="55189"/>
                      <a:pt x="69780" y="58532"/>
                      <a:pt x="66961" y="62017"/>
                    </a:cubicBezTo>
                    <a:cubicBezTo>
                      <a:pt x="64132" y="65501"/>
                      <a:pt x="60227" y="68515"/>
                      <a:pt x="55235" y="71058"/>
                    </a:cubicBezTo>
                    <a:cubicBezTo>
                      <a:pt x="50340" y="73601"/>
                      <a:pt x="44548" y="74872"/>
                      <a:pt x="37862" y="74872"/>
                    </a:cubicBezTo>
                    <a:close/>
                    <a:moveTo>
                      <a:pt x="53397" y="30796"/>
                    </a:moveTo>
                    <a:cubicBezTo>
                      <a:pt x="52835" y="26841"/>
                      <a:pt x="51140" y="23545"/>
                      <a:pt x="48311" y="20908"/>
                    </a:cubicBezTo>
                    <a:cubicBezTo>
                      <a:pt x="45482" y="18271"/>
                      <a:pt x="42005" y="16952"/>
                      <a:pt x="37862" y="16952"/>
                    </a:cubicBezTo>
                    <a:cubicBezTo>
                      <a:pt x="33433" y="16952"/>
                      <a:pt x="29756" y="18271"/>
                      <a:pt x="26842" y="20908"/>
                    </a:cubicBezTo>
                    <a:cubicBezTo>
                      <a:pt x="23917" y="23545"/>
                      <a:pt x="22031" y="26841"/>
                      <a:pt x="21184" y="30796"/>
                    </a:cubicBezTo>
                    <a:lnTo>
                      <a:pt x="53397" y="30796"/>
                    </a:lnTo>
                    <a:close/>
                  </a:path>
                </a:pathLst>
              </a:custGeom>
              <a:solidFill>
                <a:srgbClr val="FFFFFF"/>
              </a:solidFill>
              <a:ln w="9525" cap="flat">
                <a:noFill/>
                <a:prstDash val="solid"/>
                <a:miter/>
              </a:ln>
            </p:spPr>
            <p:txBody>
              <a:bodyPr rtlCol="0" anchor="ctr"/>
              <a:lstStyle/>
              <a:p>
                <a:endParaRPr lang="en-GB"/>
              </a:p>
            </p:txBody>
          </p:sp>
          <p:sp>
            <p:nvSpPr>
              <p:cNvPr id="100" name="Полилиния: фигура 99">
                <a:extLst>
                  <a:ext uri="{FF2B5EF4-FFF2-40B4-BE49-F238E27FC236}">
                    <a16:creationId xmlns:a16="http://schemas.microsoft.com/office/drawing/2014/main" id="{66A67ABD-2B9E-3A21-6E7A-988D47E7A78C}"/>
                  </a:ext>
                </a:extLst>
              </p:cNvPr>
              <p:cNvSpPr/>
              <p:nvPr/>
            </p:nvSpPr>
            <p:spPr>
              <a:xfrm>
                <a:off x="4754127" y="255631"/>
                <a:ext cx="76714" cy="72046"/>
              </a:xfrm>
              <a:custGeom>
                <a:avLst/>
                <a:gdLst>
                  <a:gd name="connsiteX0" fmla="*/ 52416 w 76714"/>
                  <a:gd name="connsiteY0" fmla="*/ 72047 h 72046"/>
                  <a:gd name="connsiteX1" fmla="*/ 24165 w 76714"/>
                  <a:gd name="connsiteY1" fmla="*/ 72047 h 72046"/>
                  <a:gd name="connsiteX2" fmla="*/ 0 w 76714"/>
                  <a:gd name="connsiteY2" fmla="*/ 0 h 72046"/>
                  <a:gd name="connsiteX3" fmla="*/ 22041 w 76714"/>
                  <a:gd name="connsiteY3" fmla="*/ 0 h 72046"/>
                  <a:gd name="connsiteX4" fmla="*/ 36871 w 76714"/>
                  <a:gd name="connsiteY4" fmla="*/ 46195 h 72046"/>
                  <a:gd name="connsiteX5" fmla="*/ 39700 w 76714"/>
                  <a:gd name="connsiteY5" fmla="*/ 46195 h 72046"/>
                  <a:gd name="connsiteX6" fmla="*/ 54531 w 76714"/>
                  <a:gd name="connsiteY6" fmla="*/ 0 h 72046"/>
                  <a:gd name="connsiteX7" fmla="*/ 76714 w 76714"/>
                  <a:gd name="connsiteY7" fmla="*/ 0 h 72046"/>
                  <a:gd name="connsiteX8" fmla="*/ 52416 w 76714"/>
                  <a:gd name="connsiteY8" fmla="*/ 72047 h 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14" h="72046">
                    <a:moveTo>
                      <a:pt x="52416" y="72047"/>
                    </a:moveTo>
                    <a:lnTo>
                      <a:pt x="24165" y="72047"/>
                    </a:lnTo>
                    <a:lnTo>
                      <a:pt x="0" y="0"/>
                    </a:lnTo>
                    <a:lnTo>
                      <a:pt x="22041" y="0"/>
                    </a:lnTo>
                    <a:lnTo>
                      <a:pt x="36871" y="46195"/>
                    </a:lnTo>
                    <a:lnTo>
                      <a:pt x="39700" y="46195"/>
                    </a:lnTo>
                    <a:lnTo>
                      <a:pt x="54531" y="0"/>
                    </a:lnTo>
                    <a:lnTo>
                      <a:pt x="76714" y="0"/>
                    </a:lnTo>
                    <a:lnTo>
                      <a:pt x="52416" y="72047"/>
                    </a:lnTo>
                    <a:close/>
                  </a:path>
                </a:pathLst>
              </a:custGeom>
              <a:solidFill>
                <a:srgbClr val="FFFFFF"/>
              </a:solidFill>
              <a:ln w="9525" cap="flat">
                <a:noFill/>
                <a:prstDash val="solid"/>
                <a:miter/>
              </a:ln>
            </p:spPr>
            <p:txBody>
              <a:bodyPr rtlCol="0" anchor="ctr"/>
              <a:lstStyle/>
              <a:p>
                <a:endParaRPr lang="en-GB"/>
              </a:p>
            </p:txBody>
          </p:sp>
          <p:sp>
            <p:nvSpPr>
              <p:cNvPr id="101" name="Полилиния: фигура 100">
                <a:extLst>
                  <a:ext uri="{FF2B5EF4-FFF2-40B4-BE49-F238E27FC236}">
                    <a16:creationId xmlns:a16="http://schemas.microsoft.com/office/drawing/2014/main" id="{2B51926E-3B9D-979F-C083-18097ADBFBD5}"/>
                  </a:ext>
                </a:extLst>
              </p:cNvPr>
              <p:cNvSpPr/>
              <p:nvPr/>
            </p:nvSpPr>
            <p:spPr>
              <a:xfrm>
                <a:off x="4723837"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102" name="Полилиния: фигура 101">
                <a:extLst>
                  <a:ext uri="{FF2B5EF4-FFF2-40B4-BE49-F238E27FC236}">
                    <a16:creationId xmlns:a16="http://schemas.microsoft.com/office/drawing/2014/main" id="{7DE3FD6C-7FB2-5D53-E3B2-A02D04BD633F}"/>
                  </a:ext>
                </a:extLst>
              </p:cNvPr>
              <p:cNvSpPr/>
              <p:nvPr/>
            </p:nvSpPr>
            <p:spPr>
              <a:xfrm>
                <a:off x="4660544" y="233309"/>
                <a:ext cx="48872" cy="94367"/>
              </a:xfrm>
              <a:custGeom>
                <a:avLst/>
                <a:gdLst>
                  <a:gd name="connsiteX0" fmla="*/ 32347 w 48872"/>
                  <a:gd name="connsiteY0" fmla="*/ 94367 h 94367"/>
                  <a:gd name="connsiteX1" fmla="*/ 16669 w 48872"/>
                  <a:gd name="connsiteY1" fmla="*/ 89282 h 94367"/>
                  <a:gd name="connsiteX2" fmla="*/ 11297 w 48872"/>
                  <a:gd name="connsiteY2" fmla="*/ 74731 h 94367"/>
                  <a:gd name="connsiteX3" fmla="*/ 11297 w 48872"/>
                  <a:gd name="connsiteY3" fmla="*/ 42522 h 94367"/>
                  <a:gd name="connsiteX4" fmla="*/ 0 w 48872"/>
                  <a:gd name="connsiteY4" fmla="*/ 42522 h 94367"/>
                  <a:gd name="connsiteX5" fmla="*/ 0 w 48872"/>
                  <a:gd name="connsiteY5" fmla="*/ 22320 h 94367"/>
                  <a:gd name="connsiteX6" fmla="*/ 11297 w 48872"/>
                  <a:gd name="connsiteY6" fmla="*/ 22320 h 94367"/>
                  <a:gd name="connsiteX7" fmla="*/ 11297 w 48872"/>
                  <a:gd name="connsiteY7" fmla="*/ 0 h 94367"/>
                  <a:gd name="connsiteX8" fmla="*/ 32633 w 48872"/>
                  <a:gd name="connsiteY8" fmla="*/ 0 h 94367"/>
                  <a:gd name="connsiteX9" fmla="*/ 32633 w 48872"/>
                  <a:gd name="connsiteY9" fmla="*/ 22320 h 94367"/>
                  <a:gd name="connsiteX10" fmla="*/ 48873 w 48872"/>
                  <a:gd name="connsiteY10" fmla="*/ 22320 h 94367"/>
                  <a:gd name="connsiteX11" fmla="*/ 48873 w 48872"/>
                  <a:gd name="connsiteY11" fmla="*/ 42522 h 94367"/>
                  <a:gd name="connsiteX12" fmla="*/ 32633 w 48872"/>
                  <a:gd name="connsiteY12" fmla="*/ 42522 h 94367"/>
                  <a:gd name="connsiteX13" fmla="*/ 32633 w 48872"/>
                  <a:gd name="connsiteY13" fmla="*/ 70210 h 94367"/>
                  <a:gd name="connsiteX14" fmla="*/ 33757 w 48872"/>
                  <a:gd name="connsiteY14" fmla="*/ 74025 h 94367"/>
                  <a:gd name="connsiteX15" fmla="*/ 37576 w 48872"/>
                  <a:gd name="connsiteY15" fmla="*/ 75155 h 94367"/>
                  <a:gd name="connsiteX16" fmla="*/ 48873 w 48872"/>
                  <a:gd name="connsiteY16" fmla="*/ 75155 h 94367"/>
                  <a:gd name="connsiteX17" fmla="*/ 48873 w 48872"/>
                  <a:gd name="connsiteY17" fmla="*/ 94367 h 94367"/>
                  <a:gd name="connsiteX18" fmla="*/ 32347 w 4887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72" h="94367">
                    <a:moveTo>
                      <a:pt x="32347" y="94367"/>
                    </a:moveTo>
                    <a:cubicBezTo>
                      <a:pt x="25470" y="94367"/>
                      <a:pt x="20241" y="92672"/>
                      <a:pt x="16669" y="89282"/>
                    </a:cubicBezTo>
                    <a:cubicBezTo>
                      <a:pt x="13087" y="85891"/>
                      <a:pt x="11297" y="81041"/>
                      <a:pt x="11297" y="74731"/>
                    </a:cubicBezTo>
                    <a:lnTo>
                      <a:pt x="11297" y="42522"/>
                    </a:lnTo>
                    <a:lnTo>
                      <a:pt x="0" y="42522"/>
                    </a:lnTo>
                    <a:lnTo>
                      <a:pt x="0" y="22320"/>
                    </a:lnTo>
                    <a:lnTo>
                      <a:pt x="11297" y="22320"/>
                    </a:lnTo>
                    <a:lnTo>
                      <a:pt x="11297" y="0"/>
                    </a:lnTo>
                    <a:lnTo>
                      <a:pt x="32633" y="0"/>
                    </a:lnTo>
                    <a:lnTo>
                      <a:pt x="32633" y="22320"/>
                    </a:lnTo>
                    <a:lnTo>
                      <a:pt x="48873" y="22320"/>
                    </a:lnTo>
                    <a:lnTo>
                      <a:pt x="48873" y="42522"/>
                    </a:lnTo>
                    <a:lnTo>
                      <a:pt x="32633" y="42522"/>
                    </a:lnTo>
                    <a:lnTo>
                      <a:pt x="32633" y="70210"/>
                    </a:lnTo>
                    <a:cubicBezTo>
                      <a:pt x="32633" y="72000"/>
                      <a:pt x="33004" y="73271"/>
                      <a:pt x="33757" y="74025"/>
                    </a:cubicBezTo>
                    <a:cubicBezTo>
                      <a:pt x="34509" y="74778"/>
                      <a:pt x="35785" y="75155"/>
                      <a:pt x="37576" y="75155"/>
                    </a:cubicBezTo>
                    <a:lnTo>
                      <a:pt x="48873" y="75155"/>
                    </a:lnTo>
                    <a:lnTo>
                      <a:pt x="48873"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103" name="Полилиния: фигура 102">
                <a:extLst>
                  <a:ext uri="{FF2B5EF4-FFF2-40B4-BE49-F238E27FC236}">
                    <a16:creationId xmlns:a16="http://schemas.microsoft.com/office/drawing/2014/main" id="{997DC886-89F1-1389-5167-6BA5AA71DECA}"/>
                  </a:ext>
                </a:extLst>
              </p:cNvPr>
              <p:cNvSpPr/>
              <p:nvPr/>
            </p:nvSpPr>
            <p:spPr>
              <a:xfrm>
                <a:off x="4626730"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104" name="Полилиния: фигура 103">
                <a:extLst>
                  <a:ext uri="{FF2B5EF4-FFF2-40B4-BE49-F238E27FC236}">
                    <a16:creationId xmlns:a16="http://schemas.microsoft.com/office/drawing/2014/main" id="{77A2B147-C120-C909-6C87-8C5E196D05EE}"/>
                  </a:ext>
                </a:extLst>
              </p:cNvPr>
              <p:cNvSpPr/>
              <p:nvPr/>
            </p:nvSpPr>
            <p:spPr>
              <a:xfrm>
                <a:off x="4549378" y="254218"/>
                <a:ext cx="65122" cy="74872"/>
              </a:xfrm>
              <a:custGeom>
                <a:avLst/>
                <a:gdLst>
                  <a:gd name="connsiteX0" fmla="*/ 32775 w 65122"/>
                  <a:gd name="connsiteY0" fmla="*/ 74872 h 74872"/>
                  <a:gd name="connsiteX1" fmla="*/ 13706 w 65122"/>
                  <a:gd name="connsiteY1" fmla="*/ 70917 h 74872"/>
                  <a:gd name="connsiteX2" fmla="*/ 3115 w 65122"/>
                  <a:gd name="connsiteY2" fmla="*/ 61310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1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8 h 74872"/>
                  <a:gd name="connsiteX12" fmla="*/ 286 w 65122"/>
                  <a:gd name="connsiteY12" fmla="*/ 22885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3 h 74872"/>
                  <a:gd name="connsiteX17" fmla="*/ 60322 w 65122"/>
                  <a:gd name="connsiteY17" fmla="*/ 12714 h 74872"/>
                  <a:gd name="connsiteX18" fmla="*/ 63998 w 65122"/>
                  <a:gd name="connsiteY18" fmla="*/ 23309 h 74872"/>
                  <a:gd name="connsiteX19" fmla="*/ 43367 w 65122"/>
                  <a:gd name="connsiteY19" fmla="*/ 23309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6 h 74872"/>
                  <a:gd name="connsiteX26" fmla="*/ 65122 w 65122"/>
                  <a:gd name="connsiteY26" fmla="*/ 52269 h 74872"/>
                  <a:gd name="connsiteX27" fmla="*/ 61455 w 65122"/>
                  <a:gd name="connsiteY27" fmla="*/ 63712 h 74872"/>
                  <a:gd name="connsiteX28" fmla="*/ 50578 w 65122"/>
                  <a:gd name="connsiteY28" fmla="*/ 71905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3"/>
                      <a:pt x="13706" y="70917"/>
                    </a:cubicBezTo>
                    <a:cubicBezTo>
                      <a:pt x="8811" y="68186"/>
                      <a:pt x="5277" y="64983"/>
                      <a:pt x="3115" y="61310"/>
                    </a:cubicBezTo>
                    <a:cubicBezTo>
                      <a:pt x="1038" y="57637"/>
                      <a:pt x="0" y="54200"/>
                      <a:pt x="0" y="50998"/>
                    </a:cubicBezTo>
                    <a:lnTo>
                      <a:pt x="20764" y="50998"/>
                    </a:lnTo>
                    <a:cubicBezTo>
                      <a:pt x="20764" y="52976"/>
                      <a:pt x="21755" y="54765"/>
                      <a:pt x="23736" y="56366"/>
                    </a:cubicBezTo>
                    <a:cubicBezTo>
                      <a:pt x="25803" y="57873"/>
                      <a:pt x="28823" y="58626"/>
                      <a:pt x="32775" y="58626"/>
                    </a:cubicBezTo>
                    <a:cubicBezTo>
                      <a:pt x="36643" y="58626"/>
                      <a:pt x="39462" y="58061"/>
                      <a:pt x="41253" y="56931"/>
                    </a:cubicBezTo>
                    <a:cubicBezTo>
                      <a:pt x="43139" y="55707"/>
                      <a:pt x="44082" y="54247"/>
                      <a:pt x="44082" y="52552"/>
                    </a:cubicBezTo>
                    <a:cubicBezTo>
                      <a:pt x="44082" y="50762"/>
                      <a:pt x="43463" y="49350"/>
                      <a:pt x="42243" y="48314"/>
                    </a:cubicBezTo>
                    <a:cubicBezTo>
                      <a:pt x="41015" y="47278"/>
                      <a:pt x="38852" y="46524"/>
                      <a:pt x="35747" y="46053"/>
                    </a:cubicBezTo>
                    <a:lnTo>
                      <a:pt x="25003" y="44358"/>
                    </a:lnTo>
                    <a:cubicBezTo>
                      <a:pt x="8525" y="41815"/>
                      <a:pt x="286" y="34658"/>
                      <a:pt x="286" y="22885"/>
                    </a:cubicBezTo>
                    <a:cubicBezTo>
                      <a:pt x="286" y="18742"/>
                      <a:pt x="1505" y="14927"/>
                      <a:pt x="3962" y="11443"/>
                    </a:cubicBezTo>
                    <a:cubicBezTo>
                      <a:pt x="6410" y="7958"/>
                      <a:pt x="10030" y="5180"/>
                      <a:pt x="14840" y="3108"/>
                    </a:cubicBezTo>
                    <a:cubicBezTo>
                      <a:pt x="19641" y="1036"/>
                      <a:pt x="25384" y="0"/>
                      <a:pt x="32071" y="0"/>
                    </a:cubicBezTo>
                    <a:cubicBezTo>
                      <a:pt x="38852" y="0"/>
                      <a:pt x="44644" y="1224"/>
                      <a:pt x="49444" y="3673"/>
                    </a:cubicBezTo>
                    <a:cubicBezTo>
                      <a:pt x="54245" y="6027"/>
                      <a:pt x="57874" y="9041"/>
                      <a:pt x="60322" y="12714"/>
                    </a:cubicBezTo>
                    <a:cubicBezTo>
                      <a:pt x="62770" y="16293"/>
                      <a:pt x="63998" y="19825"/>
                      <a:pt x="63998" y="23309"/>
                    </a:cubicBezTo>
                    <a:lnTo>
                      <a:pt x="43367" y="23309"/>
                    </a:lnTo>
                    <a:cubicBezTo>
                      <a:pt x="43367" y="21426"/>
                      <a:pt x="42339" y="19778"/>
                      <a:pt x="40262" y="18365"/>
                    </a:cubicBezTo>
                    <a:cubicBezTo>
                      <a:pt x="38291" y="16952"/>
                      <a:pt x="35557" y="16246"/>
                      <a:pt x="32071" y="16246"/>
                    </a:cubicBezTo>
                    <a:cubicBezTo>
                      <a:pt x="28680" y="16246"/>
                      <a:pt x="26041" y="16905"/>
                      <a:pt x="24155" y="18224"/>
                    </a:cubicBezTo>
                    <a:cubicBezTo>
                      <a:pt x="22374" y="19448"/>
                      <a:pt x="21479" y="20908"/>
                      <a:pt x="21479" y="22603"/>
                    </a:cubicBezTo>
                    <a:cubicBezTo>
                      <a:pt x="21479" y="25334"/>
                      <a:pt x="24203" y="27123"/>
                      <a:pt x="29670" y="27971"/>
                    </a:cubicBezTo>
                    <a:lnTo>
                      <a:pt x="40967" y="29666"/>
                    </a:lnTo>
                    <a:cubicBezTo>
                      <a:pt x="57074" y="32021"/>
                      <a:pt x="65122" y="39555"/>
                      <a:pt x="65122" y="52269"/>
                    </a:cubicBezTo>
                    <a:cubicBezTo>
                      <a:pt x="65122" y="56413"/>
                      <a:pt x="63903" y="60227"/>
                      <a:pt x="61455" y="63712"/>
                    </a:cubicBezTo>
                    <a:cubicBezTo>
                      <a:pt x="59103" y="67103"/>
                      <a:pt x="55474" y="69834"/>
                      <a:pt x="50578" y="71905"/>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105" name="Полилиния: фигура 104">
                <a:extLst>
                  <a:ext uri="{FF2B5EF4-FFF2-40B4-BE49-F238E27FC236}">
                    <a16:creationId xmlns:a16="http://schemas.microsoft.com/office/drawing/2014/main" id="{DB048EAD-FD3C-5F18-BB82-381D0D15A1CF}"/>
                  </a:ext>
                </a:extLst>
              </p:cNvPr>
              <p:cNvSpPr/>
              <p:nvPr/>
            </p:nvSpPr>
            <p:spPr>
              <a:xfrm>
                <a:off x="4465510" y="254218"/>
                <a:ext cx="75437" cy="74872"/>
              </a:xfrm>
              <a:custGeom>
                <a:avLst/>
                <a:gdLst>
                  <a:gd name="connsiteX0" fmla="*/ 37719 w 75437"/>
                  <a:gd name="connsiteY0" fmla="*/ 74872 h 74872"/>
                  <a:gd name="connsiteX1" fmla="*/ 18364 w 75437"/>
                  <a:gd name="connsiteY1" fmla="*/ 70069 h 74872"/>
                  <a:gd name="connsiteX2" fmla="*/ 4810 w 75437"/>
                  <a:gd name="connsiteY2" fmla="*/ 56649 h 74872"/>
                  <a:gd name="connsiteX3" fmla="*/ 0 w 75437"/>
                  <a:gd name="connsiteY3" fmla="*/ 37436 h 74872"/>
                  <a:gd name="connsiteX4" fmla="*/ 4810 w 75437"/>
                  <a:gd name="connsiteY4" fmla="*/ 18365 h 74872"/>
                  <a:gd name="connsiteX5" fmla="*/ 18364 w 75437"/>
                  <a:gd name="connsiteY5" fmla="*/ 4944 h 74872"/>
                  <a:gd name="connsiteX6" fmla="*/ 37719 w 75437"/>
                  <a:gd name="connsiteY6" fmla="*/ 0 h 74872"/>
                  <a:gd name="connsiteX7" fmla="*/ 57074 w 75437"/>
                  <a:gd name="connsiteY7" fmla="*/ 4944 h 74872"/>
                  <a:gd name="connsiteX8" fmla="*/ 70494 w 75437"/>
                  <a:gd name="connsiteY8" fmla="*/ 18365 h 74872"/>
                  <a:gd name="connsiteX9" fmla="*/ 75438 w 75437"/>
                  <a:gd name="connsiteY9" fmla="*/ 37436 h 74872"/>
                  <a:gd name="connsiteX10" fmla="*/ 70494 w 75437"/>
                  <a:gd name="connsiteY10" fmla="*/ 56649 h 74872"/>
                  <a:gd name="connsiteX11" fmla="*/ 57074 w 75437"/>
                  <a:gd name="connsiteY11" fmla="*/ 70069 h 74872"/>
                  <a:gd name="connsiteX12" fmla="*/ 37719 w 75437"/>
                  <a:gd name="connsiteY12" fmla="*/ 74872 h 74872"/>
                  <a:gd name="connsiteX13" fmla="*/ 37719 w 75437"/>
                  <a:gd name="connsiteY13" fmla="*/ 55095 h 74872"/>
                  <a:gd name="connsiteX14" fmla="*/ 49311 w 75437"/>
                  <a:gd name="connsiteY14" fmla="*/ 50150 h 74872"/>
                  <a:gd name="connsiteX15" fmla="*/ 54112 w 75437"/>
                  <a:gd name="connsiteY15" fmla="*/ 37436 h 74872"/>
                  <a:gd name="connsiteX16" fmla="*/ 49311 w 75437"/>
                  <a:gd name="connsiteY16" fmla="*/ 24722 h 74872"/>
                  <a:gd name="connsiteX17" fmla="*/ 37719 w 75437"/>
                  <a:gd name="connsiteY17" fmla="*/ 19778 h 74872"/>
                  <a:gd name="connsiteX18" fmla="*/ 25994 w 75437"/>
                  <a:gd name="connsiteY18" fmla="*/ 24722 h 74872"/>
                  <a:gd name="connsiteX19" fmla="*/ 21336 w 75437"/>
                  <a:gd name="connsiteY19" fmla="*/ 37436 h 74872"/>
                  <a:gd name="connsiteX20" fmla="*/ 25994 w 75437"/>
                  <a:gd name="connsiteY20" fmla="*/ 50150 h 74872"/>
                  <a:gd name="connsiteX21" fmla="*/ 37719 w 75437"/>
                  <a:gd name="connsiteY21" fmla="*/ 55095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37" h="74872">
                    <a:moveTo>
                      <a:pt x="37719" y="74872"/>
                    </a:moveTo>
                    <a:cubicBezTo>
                      <a:pt x="30566" y="74872"/>
                      <a:pt x="24117" y="73271"/>
                      <a:pt x="18364" y="70069"/>
                    </a:cubicBezTo>
                    <a:cubicBezTo>
                      <a:pt x="12621" y="66773"/>
                      <a:pt x="8106" y="62299"/>
                      <a:pt x="4810" y="56649"/>
                    </a:cubicBezTo>
                    <a:cubicBezTo>
                      <a:pt x="1610" y="50904"/>
                      <a:pt x="0" y="44499"/>
                      <a:pt x="0" y="37436"/>
                    </a:cubicBezTo>
                    <a:cubicBezTo>
                      <a:pt x="0" y="30373"/>
                      <a:pt x="1610" y="24016"/>
                      <a:pt x="4810" y="18365"/>
                    </a:cubicBezTo>
                    <a:cubicBezTo>
                      <a:pt x="8106" y="12620"/>
                      <a:pt x="12621" y="8146"/>
                      <a:pt x="18364" y="4944"/>
                    </a:cubicBezTo>
                    <a:cubicBezTo>
                      <a:pt x="24117" y="1648"/>
                      <a:pt x="30566" y="0"/>
                      <a:pt x="37719" y="0"/>
                    </a:cubicBezTo>
                    <a:cubicBezTo>
                      <a:pt x="44882" y="0"/>
                      <a:pt x="51330" y="1648"/>
                      <a:pt x="57074" y="4944"/>
                    </a:cubicBezTo>
                    <a:cubicBezTo>
                      <a:pt x="62817" y="8146"/>
                      <a:pt x="67294" y="12620"/>
                      <a:pt x="70494" y="18365"/>
                    </a:cubicBezTo>
                    <a:cubicBezTo>
                      <a:pt x="73790" y="24016"/>
                      <a:pt x="75438" y="30373"/>
                      <a:pt x="75438" y="37436"/>
                    </a:cubicBezTo>
                    <a:cubicBezTo>
                      <a:pt x="75438" y="44499"/>
                      <a:pt x="73790" y="50904"/>
                      <a:pt x="70494" y="56649"/>
                    </a:cubicBezTo>
                    <a:cubicBezTo>
                      <a:pt x="67294" y="62299"/>
                      <a:pt x="62817" y="66773"/>
                      <a:pt x="57074" y="70069"/>
                    </a:cubicBezTo>
                    <a:cubicBezTo>
                      <a:pt x="51330" y="73271"/>
                      <a:pt x="44882" y="74872"/>
                      <a:pt x="37719" y="74872"/>
                    </a:cubicBezTo>
                    <a:close/>
                    <a:moveTo>
                      <a:pt x="37719" y="55095"/>
                    </a:moveTo>
                    <a:cubicBezTo>
                      <a:pt x="42339" y="55095"/>
                      <a:pt x="46196" y="53446"/>
                      <a:pt x="49311" y="50150"/>
                    </a:cubicBezTo>
                    <a:cubicBezTo>
                      <a:pt x="52511" y="46854"/>
                      <a:pt x="54112" y="42616"/>
                      <a:pt x="54112" y="37436"/>
                    </a:cubicBezTo>
                    <a:cubicBezTo>
                      <a:pt x="54112" y="32256"/>
                      <a:pt x="52511" y="28018"/>
                      <a:pt x="49311" y="24722"/>
                    </a:cubicBezTo>
                    <a:cubicBezTo>
                      <a:pt x="46196" y="21426"/>
                      <a:pt x="42339" y="19778"/>
                      <a:pt x="37719" y="19778"/>
                    </a:cubicBezTo>
                    <a:cubicBezTo>
                      <a:pt x="33109" y="19778"/>
                      <a:pt x="29204" y="21426"/>
                      <a:pt x="25994" y="24722"/>
                    </a:cubicBezTo>
                    <a:cubicBezTo>
                      <a:pt x="22889" y="28018"/>
                      <a:pt x="21336" y="32256"/>
                      <a:pt x="21336" y="37436"/>
                    </a:cubicBezTo>
                    <a:cubicBezTo>
                      <a:pt x="21336" y="42616"/>
                      <a:pt x="22889" y="46854"/>
                      <a:pt x="25994" y="50150"/>
                    </a:cubicBezTo>
                    <a:cubicBezTo>
                      <a:pt x="29204" y="53446"/>
                      <a:pt x="33109" y="55095"/>
                      <a:pt x="37719" y="55095"/>
                    </a:cubicBezTo>
                    <a:close/>
                  </a:path>
                </a:pathLst>
              </a:custGeom>
              <a:solidFill>
                <a:srgbClr val="FFFFFF"/>
              </a:solidFill>
              <a:ln w="9525" cap="flat">
                <a:noFill/>
                <a:prstDash val="solid"/>
                <a:miter/>
              </a:ln>
            </p:spPr>
            <p:txBody>
              <a:bodyPr rtlCol="0" anchor="ctr"/>
              <a:lstStyle/>
              <a:p>
                <a:endParaRPr lang="en-GB"/>
              </a:p>
            </p:txBody>
          </p:sp>
          <p:sp>
            <p:nvSpPr>
              <p:cNvPr id="106" name="Полилиния: фигура 105">
                <a:extLst>
                  <a:ext uri="{FF2B5EF4-FFF2-40B4-BE49-F238E27FC236}">
                    <a16:creationId xmlns:a16="http://schemas.microsoft.com/office/drawing/2014/main" id="{7B1300CD-1993-492D-802C-9FE0E11129C1}"/>
                  </a:ext>
                </a:extLst>
              </p:cNvPr>
              <p:cNvSpPr/>
              <p:nvPr/>
            </p:nvSpPr>
            <p:spPr>
              <a:xfrm>
                <a:off x="4379966" y="228790"/>
                <a:ext cx="78409" cy="98887"/>
              </a:xfrm>
              <a:custGeom>
                <a:avLst/>
                <a:gdLst>
                  <a:gd name="connsiteX0" fmla="*/ 0 w 78409"/>
                  <a:gd name="connsiteY0" fmla="*/ 98887 h 98887"/>
                  <a:gd name="connsiteX1" fmla="*/ 0 w 78409"/>
                  <a:gd name="connsiteY1" fmla="*/ 0 h 98887"/>
                  <a:gd name="connsiteX2" fmla="*/ 45777 w 78409"/>
                  <a:gd name="connsiteY2" fmla="*/ 0 h 98887"/>
                  <a:gd name="connsiteX3" fmla="*/ 62722 w 78409"/>
                  <a:gd name="connsiteY3" fmla="*/ 4238 h 98887"/>
                  <a:gd name="connsiteX4" fmla="*/ 74304 w 78409"/>
                  <a:gd name="connsiteY4" fmla="*/ 16387 h 98887"/>
                  <a:gd name="connsiteX5" fmla="*/ 78410 w 78409"/>
                  <a:gd name="connsiteY5" fmla="*/ 34469 h 98887"/>
                  <a:gd name="connsiteX6" fmla="*/ 74304 w 78409"/>
                  <a:gd name="connsiteY6" fmla="*/ 52834 h 98887"/>
                  <a:gd name="connsiteX7" fmla="*/ 62722 w 78409"/>
                  <a:gd name="connsiteY7" fmla="*/ 64983 h 98887"/>
                  <a:gd name="connsiteX8" fmla="*/ 45777 w 78409"/>
                  <a:gd name="connsiteY8" fmla="*/ 69221 h 98887"/>
                  <a:gd name="connsiteX9" fmla="*/ 22603 w 78409"/>
                  <a:gd name="connsiteY9" fmla="*/ 69221 h 98887"/>
                  <a:gd name="connsiteX10" fmla="*/ 22603 w 78409"/>
                  <a:gd name="connsiteY10" fmla="*/ 98887 h 98887"/>
                  <a:gd name="connsiteX11" fmla="*/ 0 w 78409"/>
                  <a:gd name="connsiteY11" fmla="*/ 98887 h 98887"/>
                  <a:gd name="connsiteX12" fmla="*/ 44501 w 78409"/>
                  <a:gd name="connsiteY12" fmla="*/ 47325 h 98887"/>
                  <a:gd name="connsiteX13" fmla="*/ 52549 w 78409"/>
                  <a:gd name="connsiteY13" fmla="*/ 43934 h 98887"/>
                  <a:gd name="connsiteX14" fmla="*/ 55807 w 78409"/>
                  <a:gd name="connsiteY14" fmla="*/ 34611 h 98887"/>
                  <a:gd name="connsiteX15" fmla="*/ 52549 w 78409"/>
                  <a:gd name="connsiteY15" fmla="*/ 25428 h 98887"/>
                  <a:gd name="connsiteX16" fmla="*/ 44501 w 78409"/>
                  <a:gd name="connsiteY16" fmla="*/ 21897 h 98887"/>
                  <a:gd name="connsiteX17" fmla="*/ 22603 w 78409"/>
                  <a:gd name="connsiteY17" fmla="*/ 21897 h 98887"/>
                  <a:gd name="connsiteX18" fmla="*/ 22603 w 78409"/>
                  <a:gd name="connsiteY18" fmla="*/ 47325 h 98887"/>
                  <a:gd name="connsiteX19" fmla="*/ 44501 w 78409"/>
                  <a:gd name="connsiteY19" fmla="*/ 47325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09" h="98887">
                    <a:moveTo>
                      <a:pt x="0" y="98887"/>
                    </a:moveTo>
                    <a:lnTo>
                      <a:pt x="0" y="0"/>
                    </a:lnTo>
                    <a:lnTo>
                      <a:pt x="45777" y="0"/>
                    </a:lnTo>
                    <a:cubicBezTo>
                      <a:pt x="52178" y="0"/>
                      <a:pt x="57826" y="1413"/>
                      <a:pt x="62722" y="4238"/>
                    </a:cubicBezTo>
                    <a:cubicBezTo>
                      <a:pt x="67713" y="7063"/>
                      <a:pt x="71580" y="11113"/>
                      <a:pt x="74304" y="16387"/>
                    </a:cubicBezTo>
                    <a:cubicBezTo>
                      <a:pt x="77038" y="21567"/>
                      <a:pt x="78410" y="27594"/>
                      <a:pt x="78410" y="34469"/>
                    </a:cubicBezTo>
                    <a:cubicBezTo>
                      <a:pt x="78410" y="41439"/>
                      <a:pt x="77038" y="47560"/>
                      <a:pt x="74304" y="52834"/>
                    </a:cubicBezTo>
                    <a:cubicBezTo>
                      <a:pt x="71580" y="58108"/>
                      <a:pt x="67713" y="62158"/>
                      <a:pt x="62722" y="64983"/>
                    </a:cubicBezTo>
                    <a:cubicBezTo>
                      <a:pt x="57826" y="67809"/>
                      <a:pt x="52178" y="69221"/>
                      <a:pt x="45777" y="69221"/>
                    </a:cubicBezTo>
                    <a:lnTo>
                      <a:pt x="22603" y="69221"/>
                    </a:lnTo>
                    <a:lnTo>
                      <a:pt x="22603" y="98887"/>
                    </a:lnTo>
                    <a:lnTo>
                      <a:pt x="0" y="98887"/>
                    </a:lnTo>
                    <a:close/>
                    <a:moveTo>
                      <a:pt x="44501" y="47325"/>
                    </a:moveTo>
                    <a:cubicBezTo>
                      <a:pt x="47796" y="47325"/>
                      <a:pt x="50483" y="46195"/>
                      <a:pt x="52549" y="43934"/>
                    </a:cubicBezTo>
                    <a:cubicBezTo>
                      <a:pt x="54721" y="41580"/>
                      <a:pt x="55807" y="38472"/>
                      <a:pt x="55807" y="34611"/>
                    </a:cubicBezTo>
                    <a:cubicBezTo>
                      <a:pt x="55807" y="30749"/>
                      <a:pt x="54721" y="27689"/>
                      <a:pt x="52549" y="25428"/>
                    </a:cubicBezTo>
                    <a:cubicBezTo>
                      <a:pt x="50483" y="23074"/>
                      <a:pt x="47796" y="21897"/>
                      <a:pt x="44501" y="21897"/>
                    </a:cubicBezTo>
                    <a:lnTo>
                      <a:pt x="22603" y="21897"/>
                    </a:lnTo>
                    <a:lnTo>
                      <a:pt x="22603" y="47325"/>
                    </a:lnTo>
                    <a:lnTo>
                      <a:pt x="44501" y="47325"/>
                    </a:lnTo>
                    <a:close/>
                  </a:path>
                </a:pathLst>
              </a:custGeom>
              <a:solidFill>
                <a:srgbClr val="FFFFFF"/>
              </a:solidFill>
              <a:ln w="9525" cap="flat">
                <a:noFill/>
                <a:prstDash val="solid"/>
                <a:miter/>
              </a:ln>
            </p:spPr>
            <p:txBody>
              <a:bodyPr rtlCol="0" anchor="ctr"/>
              <a:lstStyle/>
              <a:p>
                <a:endParaRPr lang="en-GB"/>
              </a:p>
            </p:txBody>
          </p:sp>
        </p:grpSp>
        <p:pic>
          <p:nvPicPr>
            <p:cNvPr id="80" name="Рисунок 79">
              <a:extLst>
                <a:ext uri="{FF2B5EF4-FFF2-40B4-BE49-F238E27FC236}">
                  <a16:creationId xmlns:a16="http://schemas.microsoft.com/office/drawing/2014/main" id="{8E187276-0A66-F06C-B62F-A2AA8C762A66}"/>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719" y="938801"/>
              <a:ext cx="2543819" cy="221661"/>
            </a:xfrm>
            <a:prstGeom prst="rect">
              <a:avLst/>
            </a:prstGeom>
          </p:spPr>
        </p:pic>
      </p:grpSp>
      <p:sp>
        <p:nvSpPr>
          <p:cNvPr id="55" name="Shape 9">
            <a:extLst>
              <a:ext uri="{FF2B5EF4-FFF2-40B4-BE49-F238E27FC236}">
                <a16:creationId xmlns:a16="http://schemas.microsoft.com/office/drawing/2014/main" id="{52640CF0-83B8-D798-80B3-4DFEF4B670E5}"/>
              </a:ext>
            </a:extLst>
          </p:cNvPr>
          <p:cNvSpPr>
            <a:spLocks noGrp="1"/>
          </p:cNvSpPr>
          <p:nvPr>
            <p:ph type="title" hasCustomPrompt="1"/>
          </p:nvPr>
        </p:nvSpPr>
        <p:spPr>
          <a:xfrm>
            <a:off x="533183" y="3004456"/>
            <a:ext cx="8129554" cy="1843503"/>
          </a:xfrm>
        </p:spPr>
        <p:txBody>
          <a:bodyPr vert="horz" lIns="0" tIns="0" rIns="0" bIns="0" rtlCol="0" anchor="b">
            <a:noAutofit/>
          </a:bodyPr>
          <a:lstStyle>
            <a:lvl1pPr>
              <a:lnSpc>
                <a:spcPct val="70000"/>
              </a:lnSpc>
              <a:defRPr lang="ru-RU" sz="8000" b="0" spc="-200" baseline="0" dirty="0">
                <a:solidFill>
                  <a:srgbClr val="FFFFFF"/>
                </a:solidFill>
              </a:defRPr>
            </a:lvl1pPr>
          </a:lstStyle>
          <a:p>
            <a:pPr lvl="0"/>
            <a:r>
              <a:rPr lang="ru-RU" dirty="0"/>
              <a:t>Название презентации</a:t>
            </a:r>
          </a:p>
        </p:txBody>
      </p:sp>
      <p:sp>
        <p:nvSpPr>
          <p:cNvPr id="2" name="Текст 46">
            <a:extLst>
              <a:ext uri="{FF2B5EF4-FFF2-40B4-BE49-F238E27FC236}">
                <a16:creationId xmlns:a16="http://schemas.microsoft.com/office/drawing/2014/main" id="{D9E674F4-2C1F-79CA-C618-8498D95A75B5}"/>
              </a:ext>
            </a:extLst>
          </p:cNvPr>
          <p:cNvSpPr>
            <a:spLocks noGrp="1"/>
          </p:cNvSpPr>
          <p:nvPr>
            <p:ph type="body" sz="quarter" idx="14" hasCustomPrompt="1"/>
          </p:nvPr>
        </p:nvSpPr>
        <p:spPr>
          <a:xfrm>
            <a:off x="587375" y="4844832"/>
            <a:ext cx="3523987" cy="957267"/>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ru-RU" sz="1800" b="0" i="0" kern="1200">
                <a:solidFill>
                  <a:srgbClr val="FFFFFF"/>
                </a:solidFill>
                <a:latin typeface="TT Positive Light"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Текст слайда</a:t>
            </a:r>
            <a:endParaRPr lang="en-US" dirty="0"/>
          </a:p>
        </p:txBody>
      </p:sp>
      <p:sp>
        <p:nvSpPr>
          <p:cNvPr id="40" name="Текст 18">
            <a:extLst>
              <a:ext uri="{FF2B5EF4-FFF2-40B4-BE49-F238E27FC236}">
                <a16:creationId xmlns:a16="http://schemas.microsoft.com/office/drawing/2014/main" id="{31CC2A4B-0052-9CAD-2973-0422888021F9}"/>
              </a:ext>
            </a:extLst>
          </p:cNvPr>
          <p:cNvSpPr>
            <a:spLocks noGrp="1"/>
          </p:cNvSpPr>
          <p:nvPr>
            <p:ph type="body" sz="quarter" idx="11" hasCustomPrompt="1"/>
          </p:nvPr>
        </p:nvSpPr>
        <p:spPr>
          <a:xfrm>
            <a:off x="587375" y="404813"/>
            <a:ext cx="4678362" cy="400050"/>
          </a:xfrm>
        </p:spPr>
        <p:txBody>
          <a:bodyPr lIns="0" tIns="0" rIns="0" bIns="0"/>
          <a:lstStyle>
            <a:lvl1pPr marL="0" indent="0">
              <a:buNone/>
              <a:defRPr b="0">
                <a:solidFill>
                  <a:schemeClr val="bg1"/>
                </a:solidFill>
                <a:latin typeface="TT Positive DemiBold" panose="020B0003020000020203" pitchFamily="34" charset="0"/>
              </a:defRPr>
            </a:lvl1pPr>
          </a:lstStyle>
          <a:p>
            <a:r>
              <a:rPr lang="ru-RU" sz="2000" spc="-50" baseline="0" dirty="0"/>
              <a:t>Имя спикера</a:t>
            </a:r>
          </a:p>
        </p:txBody>
      </p:sp>
      <p:sp>
        <p:nvSpPr>
          <p:cNvPr id="41" name="Текст 22">
            <a:extLst>
              <a:ext uri="{FF2B5EF4-FFF2-40B4-BE49-F238E27FC236}">
                <a16:creationId xmlns:a16="http://schemas.microsoft.com/office/drawing/2014/main" id="{94E851F2-ADC3-E49A-DC31-AA306C6835E8}"/>
              </a:ext>
            </a:extLst>
          </p:cNvPr>
          <p:cNvSpPr>
            <a:spLocks noGrp="1"/>
          </p:cNvSpPr>
          <p:nvPr>
            <p:ph type="body" sz="quarter" idx="12" hasCustomPrompt="1"/>
          </p:nvPr>
        </p:nvSpPr>
        <p:spPr>
          <a:xfrm>
            <a:off x="602843" y="809271"/>
            <a:ext cx="3989387" cy="608013"/>
          </a:xfrm>
        </p:spPr>
        <p:txBody>
          <a:bodyPr lIns="0" tIns="0" rIns="0" bIns="0">
            <a:normAutofit/>
          </a:bodyPr>
          <a:lstStyle>
            <a:lvl1pPr marL="0" indent="0">
              <a:buNone/>
              <a:defRPr sz="1600" b="0" i="0">
                <a:solidFill>
                  <a:schemeClr val="bg1"/>
                </a:solidFill>
                <a:latin typeface="TT Positive" panose="020B0003020000020203" pitchFamily="34" charset="0"/>
              </a:defRPr>
            </a:lvl1pPr>
          </a:lstStyle>
          <a:p>
            <a:pPr lvl="0"/>
            <a:r>
              <a:rPr lang="ru-RU" dirty="0"/>
              <a:t>Должность</a:t>
            </a:r>
          </a:p>
        </p:txBody>
      </p:sp>
    </p:spTree>
    <p:extLst>
      <p:ext uri="{BB962C8B-B14F-4D97-AF65-F5344CB8AC3E}">
        <p14:creationId xmlns:p14="http://schemas.microsoft.com/office/powerpoint/2010/main" val="84838921"/>
      </p:ext>
    </p:extLst>
  </p:cSld>
  <p:clrMapOvr>
    <a:masterClrMapping/>
  </p:clrMapOvr>
  <p:extLst>
    <p:ext uri="{DCECCB84-F9BA-43D5-87BE-67443E8EF086}">
      <p15:sldGuideLst xmlns:p15="http://schemas.microsoft.com/office/powerpoint/2012/main">
        <p15:guide id="2" orient="horz" pos="550" userDrawn="1">
          <p15:clr>
            <a:srgbClr val="FBAE40"/>
          </p15:clr>
        </p15:guide>
        <p15:guide id="3" orient="horz" pos="288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Слайд 2">
    <p:bg>
      <p:bgPr>
        <a:solidFill>
          <a:schemeClr val="tx1"/>
        </a:solidFill>
        <a:effectLst/>
      </p:bgPr>
    </p:bg>
    <p:spTree>
      <p:nvGrpSpPr>
        <p:cNvPr id="1" name=""/>
        <p:cNvGrpSpPr/>
        <p:nvPr/>
      </p:nvGrpSpPr>
      <p:grpSpPr>
        <a:xfrm>
          <a:off x="0" y="0"/>
          <a:ext cx="0" cy="0"/>
          <a:chOff x="0" y="0"/>
          <a:chExt cx="0" cy="0"/>
        </a:xfrm>
      </p:grpSpPr>
      <p:sp>
        <p:nvSpPr>
          <p:cNvPr id="6" name="Shape 9">
            <a:extLst>
              <a:ext uri="{FF2B5EF4-FFF2-40B4-BE49-F238E27FC236}">
                <a16:creationId xmlns:a16="http://schemas.microsoft.com/office/drawing/2014/main" id="{3D5BCF97-1876-B673-87FD-DE962F1363CB}"/>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7" name="Текст 46">
            <a:extLst>
              <a:ext uri="{FF2B5EF4-FFF2-40B4-BE49-F238E27FC236}">
                <a16:creationId xmlns:a16="http://schemas.microsoft.com/office/drawing/2014/main" id="{BCAF484D-2665-2CF4-54FB-CF1F60E52EB8}"/>
              </a:ext>
            </a:extLst>
          </p:cNvPr>
          <p:cNvSpPr>
            <a:spLocks noGrp="1"/>
          </p:cNvSpPr>
          <p:nvPr>
            <p:ph type="body" sz="quarter" idx="14" hasCustomPrompt="1"/>
          </p:nvPr>
        </p:nvSpPr>
        <p:spPr>
          <a:xfrm>
            <a:off x="587375" y="2886848"/>
            <a:ext cx="5332000" cy="1180535"/>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t>
            </a:r>
            <a:r>
              <a:rPr lang="en" dirty="0" err="1"/>
              <a:t>amet</a:t>
            </a:r>
            <a:r>
              <a:rPr lang="en" dirty="0"/>
              <a:t>, </a:t>
            </a:r>
            <a:r>
              <a:rPr lang="en" dirty="0" err="1"/>
              <a:t>consectetur</a:t>
            </a:r>
            <a:r>
              <a:rPr lang="en" dirty="0"/>
              <a:t> </a:t>
            </a:r>
            <a:r>
              <a:rPr lang="en" dirty="0" err="1"/>
              <a:t>adipiscing</a:t>
            </a:r>
            <a:r>
              <a:rPr lang="en" dirty="0"/>
              <a:t> </a:t>
            </a:r>
            <a:r>
              <a:rPr lang="en" dirty="0" err="1"/>
              <a:t>elit</a:t>
            </a:r>
            <a:r>
              <a:rPr lang="en" dirty="0"/>
              <a:t>, sed do </a:t>
            </a:r>
            <a:r>
              <a:rPr lang="en" dirty="0" err="1"/>
              <a:t>eiusmod</a:t>
            </a:r>
            <a:r>
              <a:rPr lang="en" dirty="0"/>
              <a:t> </a:t>
            </a:r>
            <a:r>
              <a:rPr lang="en" dirty="0" err="1"/>
              <a:t>tempor</a:t>
            </a:r>
            <a:r>
              <a:rPr lang="en" dirty="0"/>
              <a:t> </a:t>
            </a:r>
            <a:r>
              <a:rPr lang="en" dirty="0" err="1"/>
              <a:t>incididunt</a:t>
            </a:r>
            <a:r>
              <a:rPr lang="en" dirty="0"/>
              <a:t> </a:t>
            </a:r>
            <a:r>
              <a:rPr lang="en" dirty="0" err="1"/>
              <a:t>ut</a:t>
            </a:r>
            <a:r>
              <a:rPr lang="en" dirty="0"/>
              <a:t> labore et dolore magna </a:t>
            </a:r>
            <a:r>
              <a:rPr lang="en" dirty="0" err="1"/>
              <a:t>aliqua</a:t>
            </a:r>
            <a:r>
              <a:rPr lang="en" dirty="0"/>
              <a:t>. Ut </a:t>
            </a:r>
            <a:r>
              <a:rPr lang="en" dirty="0" err="1"/>
              <a:t>enim</a:t>
            </a:r>
            <a:r>
              <a:rPr lang="en" dirty="0"/>
              <a:t> ad minim </a:t>
            </a:r>
            <a:r>
              <a:rPr lang="en" dirty="0" err="1"/>
              <a:t>veniam</a:t>
            </a:r>
            <a:r>
              <a:rPr lang="en" dirty="0"/>
              <a:t>, </a:t>
            </a:r>
            <a:r>
              <a:rPr lang="en" dirty="0" err="1"/>
              <a:t>quis</a:t>
            </a:r>
            <a:r>
              <a:rPr lang="en" dirty="0"/>
              <a:t> </a:t>
            </a:r>
            <a:r>
              <a:rPr lang="en" dirty="0" err="1"/>
              <a:t>nostrud</a:t>
            </a:r>
            <a:r>
              <a:rPr lang="en" dirty="0"/>
              <a:t> exercitation </a:t>
            </a:r>
            <a:r>
              <a:rPr lang="en" dirty="0" err="1"/>
              <a:t>ullamco</a:t>
            </a:r>
            <a:r>
              <a:rPr lang="en" dirty="0"/>
              <a:t> </a:t>
            </a:r>
            <a:r>
              <a:rPr lang="en" dirty="0" err="1"/>
              <a:t>laboris</a:t>
            </a:r>
            <a:r>
              <a:rPr lang="en" dirty="0"/>
              <a:t> nisi </a:t>
            </a:r>
            <a:r>
              <a:rPr lang="en" dirty="0" err="1"/>
              <a:t>ut</a:t>
            </a:r>
            <a:r>
              <a:rPr lang="en" dirty="0"/>
              <a:t> </a:t>
            </a:r>
            <a:r>
              <a:rPr lang="en" dirty="0" err="1"/>
              <a:t>aliquip</a:t>
            </a:r>
            <a:r>
              <a:rPr lang="en" dirty="0"/>
              <a:t> ex </a:t>
            </a:r>
            <a:r>
              <a:rPr lang="en" dirty="0" err="1"/>
              <a:t>ea</a:t>
            </a:r>
            <a:r>
              <a:rPr lang="en" dirty="0"/>
              <a:t> </a:t>
            </a:r>
            <a:r>
              <a:rPr lang="en" dirty="0" err="1"/>
              <a:t>commodo</a:t>
            </a:r>
            <a:r>
              <a:rPr lang="en" dirty="0"/>
              <a:t> </a:t>
            </a:r>
            <a:r>
              <a:rPr lang="en" dirty="0" err="1"/>
              <a:t>consequat</a:t>
            </a:r>
            <a:r>
              <a:rPr lang="en" dirty="0"/>
              <a:t>. </a:t>
            </a:r>
            <a:endParaRPr lang="ru-RU" dirty="0"/>
          </a:p>
        </p:txBody>
      </p:sp>
      <p:sp>
        <p:nvSpPr>
          <p:cNvPr id="8" name="Текст 46">
            <a:extLst>
              <a:ext uri="{FF2B5EF4-FFF2-40B4-BE49-F238E27FC236}">
                <a16:creationId xmlns:a16="http://schemas.microsoft.com/office/drawing/2014/main" id="{1ECA33F4-E793-1732-6EB4-2F6AB6C94380}"/>
              </a:ext>
            </a:extLst>
          </p:cNvPr>
          <p:cNvSpPr>
            <a:spLocks noGrp="1"/>
          </p:cNvSpPr>
          <p:nvPr>
            <p:ph type="body" sz="quarter" idx="15" hasCustomPrompt="1"/>
          </p:nvPr>
        </p:nvSpPr>
        <p:spPr>
          <a:xfrm>
            <a:off x="587375" y="2315349"/>
            <a:ext cx="5332000"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9" name="Текст 46">
            <a:extLst>
              <a:ext uri="{FF2B5EF4-FFF2-40B4-BE49-F238E27FC236}">
                <a16:creationId xmlns:a16="http://schemas.microsoft.com/office/drawing/2014/main" id="{ED3F28B6-DE5B-F93F-D65C-F18A0A87D295}"/>
              </a:ext>
            </a:extLst>
          </p:cNvPr>
          <p:cNvSpPr>
            <a:spLocks noGrp="1"/>
          </p:cNvSpPr>
          <p:nvPr>
            <p:ph type="body" sz="quarter" idx="16" hasCustomPrompt="1"/>
          </p:nvPr>
        </p:nvSpPr>
        <p:spPr>
          <a:xfrm>
            <a:off x="587375" y="4985315"/>
            <a:ext cx="5332000" cy="1180535"/>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t>
            </a:r>
            <a:r>
              <a:rPr lang="en" dirty="0" err="1"/>
              <a:t>amet</a:t>
            </a:r>
            <a:r>
              <a:rPr lang="en" dirty="0"/>
              <a:t>, </a:t>
            </a:r>
            <a:r>
              <a:rPr lang="en" dirty="0" err="1"/>
              <a:t>consectetur</a:t>
            </a:r>
            <a:r>
              <a:rPr lang="en" dirty="0"/>
              <a:t> </a:t>
            </a:r>
            <a:r>
              <a:rPr lang="en" dirty="0" err="1"/>
              <a:t>adipiscing</a:t>
            </a:r>
            <a:r>
              <a:rPr lang="en" dirty="0"/>
              <a:t> </a:t>
            </a:r>
            <a:r>
              <a:rPr lang="en" dirty="0" err="1"/>
              <a:t>elit</a:t>
            </a:r>
            <a:r>
              <a:rPr lang="en" dirty="0"/>
              <a:t>, sed do </a:t>
            </a:r>
            <a:r>
              <a:rPr lang="en" dirty="0" err="1"/>
              <a:t>eiusmod</a:t>
            </a:r>
            <a:r>
              <a:rPr lang="en" dirty="0"/>
              <a:t> </a:t>
            </a:r>
            <a:r>
              <a:rPr lang="en" dirty="0" err="1"/>
              <a:t>tempor</a:t>
            </a:r>
            <a:r>
              <a:rPr lang="en" dirty="0"/>
              <a:t> </a:t>
            </a:r>
            <a:r>
              <a:rPr lang="en" dirty="0" err="1"/>
              <a:t>incididunt</a:t>
            </a:r>
            <a:r>
              <a:rPr lang="en" dirty="0"/>
              <a:t> </a:t>
            </a:r>
            <a:r>
              <a:rPr lang="en" dirty="0" err="1"/>
              <a:t>ut</a:t>
            </a:r>
            <a:r>
              <a:rPr lang="en" dirty="0"/>
              <a:t> labore et dolore magna </a:t>
            </a:r>
            <a:r>
              <a:rPr lang="en" dirty="0" err="1"/>
              <a:t>aliqua</a:t>
            </a:r>
            <a:r>
              <a:rPr lang="en" dirty="0"/>
              <a:t>. Ut </a:t>
            </a:r>
            <a:r>
              <a:rPr lang="en" dirty="0" err="1"/>
              <a:t>enim</a:t>
            </a:r>
            <a:r>
              <a:rPr lang="en" dirty="0"/>
              <a:t> ad minim </a:t>
            </a:r>
            <a:r>
              <a:rPr lang="en" dirty="0" err="1"/>
              <a:t>veniam</a:t>
            </a:r>
            <a:r>
              <a:rPr lang="en" dirty="0"/>
              <a:t>, </a:t>
            </a:r>
            <a:r>
              <a:rPr lang="en" dirty="0" err="1"/>
              <a:t>quis</a:t>
            </a:r>
            <a:r>
              <a:rPr lang="en" dirty="0"/>
              <a:t> </a:t>
            </a:r>
            <a:r>
              <a:rPr lang="en" dirty="0" err="1"/>
              <a:t>nostrud</a:t>
            </a:r>
            <a:r>
              <a:rPr lang="en" dirty="0"/>
              <a:t> exercitation </a:t>
            </a:r>
            <a:r>
              <a:rPr lang="en" dirty="0" err="1"/>
              <a:t>ullamco</a:t>
            </a:r>
            <a:r>
              <a:rPr lang="en" dirty="0"/>
              <a:t> </a:t>
            </a:r>
            <a:r>
              <a:rPr lang="en" dirty="0" err="1"/>
              <a:t>laboris</a:t>
            </a:r>
            <a:r>
              <a:rPr lang="en" dirty="0"/>
              <a:t> nisi </a:t>
            </a:r>
            <a:r>
              <a:rPr lang="en" dirty="0" err="1"/>
              <a:t>ut</a:t>
            </a:r>
            <a:r>
              <a:rPr lang="en" dirty="0"/>
              <a:t> </a:t>
            </a:r>
            <a:r>
              <a:rPr lang="en" dirty="0" err="1"/>
              <a:t>aliquip</a:t>
            </a:r>
            <a:r>
              <a:rPr lang="en" dirty="0"/>
              <a:t> ex </a:t>
            </a:r>
            <a:r>
              <a:rPr lang="en" dirty="0" err="1"/>
              <a:t>ea</a:t>
            </a:r>
            <a:r>
              <a:rPr lang="en" dirty="0"/>
              <a:t> </a:t>
            </a:r>
            <a:r>
              <a:rPr lang="en" dirty="0" err="1"/>
              <a:t>commodo</a:t>
            </a:r>
            <a:r>
              <a:rPr lang="en" dirty="0"/>
              <a:t> </a:t>
            </a:r>
            <a:r>
              <a:rPr lang="en" dirty="0" err="1"/>
              <a:t>consequat</a:t>
            </a:r>
            <a:r>
              <a:rPr lang="en" dirty="0"/>
              <a:t>. </a:t>
            </a:r>
            <a:endParaRPr lang="ru-RU" dirty="0"/>
          </a:p>
        </p:txBody>
      </p:sp>
      <p:sp>
        <p:nvSpPr>
          <p:cNvPr id="10" name="Текст 46">
            <a:extLst>
              <a:ext uri="{FF2B5EF4-FFF2-40B4-BE49-F238E27FC236}">
                <a16:creationId xmlns:a16="http://schemas.microsoft.com/office/drawing/2014/main" id="{3746BAB8-C5A7-5882-5BDB-0119B9B5B329}"/>
              </a:ext>
            </a:extLst>
          </p:cNvPr>
          <p:cNvSpPr>
            <a:spLocks noGrp="1"/>
          </p:cNvSpPr>
          <p:nvPr>
            <p:ph type="body" sz="quarter" idx="17" hasCustomPrompt="1"/>
          </p:nvPr>
        </p:nvSpPr>
        <p:spPr>
          <a:xfrm>
            <a:off x="587375" y="4413816"/>
            <a:ext cx="5332000"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dirty="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42" name="Текст 14">
            <a:extLst>
              <a:ext uri="{FF2B5EF4-FFF2-40B4-BE49-F238E27FC236}">
                <a16:creationId xmlns:a16="http://schemas.microsoft.com/office/drawing/2014/main" id="{217FE53D-1C39-AFD0-675D-F6CFE66DB084}"/>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44" name="TextBox 43">
            <a:extLst>
              <a:ext uri="{FF2B5EF4-FFF2-40B4-BE49-F238E27FC236}">
                <a16:creationId xmlns:a16="http://schemas.microsoft.com/office/drawing/2014/main" id="{B2C61BDB-8A3E-1013-6CD4-658E671345A6}"/>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2" name="Группа 1">
            <a:extLst>
              <a:ext uri="{FF2B5EF4-FFF2-40B4-BE49-F238E27FC236}">
                <a16:creationId xmlns:a16="http://schemas.microsoft.com/office/drawing/2014/main" id="{3D68D909-DF58-7856-7347-A91B34C10B74}"/>
              </a:ext>
            </a:extLst>
          </p:cNvPr>
          <p:cNvGrpSpPr/>
          <p:nvPr userDrawn="1"/>
        </p:nvGrpSpPr>
        <p:grpSpPr>
          <a:xfrm>
            <a:off x="9026645" y="385622"/>
            <a:ext cx="2614657" cy="704331"/>
            <a:chOff x="9026645" y="404770"/>
            <a:chExt cx="2614657" cy="704331"/>
          </a:xfrm>
        </p:grpSpPr>
        <p:grpSp>
          <p:nvGrpSpPr>
            <p:cNvPr id="3" name="Рисунок 2">
              <a:extLst>
                <a:ext uri="{FF2B5EF4-FFF2-40B4-BE49-F238E27FC236}">
                  <a16:creationId xmlns:a16="http://schemas.microsoft.com/office/drawing/2014/main" id="{B83005CA-518A-26F8-F4F5-09D70AB0F70A}"/>
                </a:ext>
              </a:extLst>
            </p:cNvPr>
            <p:cNvGrpSpPr/>
            <p:nvPr/>
          </p:nvGrpSpPr>
          <p:grpSpPr>
            <a:xfrm>
              <a:off x="9026645" y="462612"/>
              <a:ext cx="1703084" cy="427988"/>
              <a:chOff x="9026645" y="462612"/>
              <a:chExt cx="1703084" cy="427988"/>
            </a:xfrm>
            <a:solidFill>
              <a:srgbClr val="FFFFFF"/>
            </a:solidFill>
          </p:grpSpPr>
          <p:sp>
            <p:nvSpPr>
              <p:cNvPr id="17" name="Полилиния: фигура 16">
                <a:extLst>
                  <a:ext uri="{FF2B5EF4-FFF2-40B4-BE49-F238E27FC236}">
                    <a16:creationId xmlns:a16="http://schemas.microsoft.com/office/drawing/2014/main" id="{4C7CB0B9-9C84-81C8-0F41-DA6499AA6D18}"/>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18" name="Полилиния: фигура 17">
                <a:extLst>
                  <a:ext uri="{FF2B5EF4-FFF2-40B4-BE49-F238E27FC236}">
                    <a16:creationId xmlns:a16="http://schemas.microsoft.com/office/drawing/2014/main" id="{243AD31F-220F-2DB9-4581-D2CCBB036DF0}"/>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19" name="Полилиния: фигура 18">
                <a:extLst>
                  <a:ext uri="{FF2B5EF4-FFF2-40B4-BE49-F238E27FC236}">
                    <a16:creationId xmlns:a16="http://schemas.microsoft.com/office/drawing/2014/main" id="{52C73F9E-71A4-FF73-3243-0D449455C771}"/>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20" name="Полилиния: фигура 19">
                <a:extLst>
                  <a:ext uri="{FF2B5EF4-FFF2-40B4-BE49-F238E27FC236}">
                    <a16:creationId xmlns:a16="http://schemas.microsoft.com/office/drawing/2014/main" id="{DD6BEF3A-AAA5-9A9D-C906-29BAD83A75A1}"/>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21" name="Полилиния: фигура 20">
                <a:extLst>
                  <a:ext uri="{FF2B5EF4-FFF2-40B4-BE49-F238E27FC236}">
                    <a16:creationId xmlns:a16="http://schemas.microsoft.com/office/drawing/2014/main" id="{F9E415F7-7B27-141E-2C9D-38BCBE2B06CA}"/>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22" name="Полилиния: фигура 21">
                <a:extLst>
                  <a:ext uri="{FF2B5EF4-FFF2-40B4-BE49-F238E27FC236}">
                    <a16:creationId xmlns:a16="http://schemas.microsoft.com/office/drawing/2014/main" id="{364059E1-D00D-3D6E-2DCC-8736FD0F57DF}"/>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4" name="Рисунок 2">
              <a:extLst>
                <a:ext uri="{FF2B5EF4-FFF2-40B4-BE49-F238E27FC236}">
                  <a16:creationId xmlns:a16="http://schemas.microsoft.com/office/drawing/2014/main" id="{27CFBE1D-98DE-D421-E290-C173E4A1B38C}"/>
                </a:ext>
              </a:extLst>
            </p:cNvPr>
            <p:cNvGrpSpPr/>
            <p:nvPr/>
          </p:nvGrpSpPr>
          <p:grpSpPr>
            <a:xfrm>
              <a:off x="11213920" y="425282"/>
              <a:ext cx="427382" cy="427382"/>
              <a:chOff x="11213920" y="425282"/>
              <a:chExt cx="427382" cy="427382"/>
            </a:xfrm>
          </p:grpSpPr>
          <p:sp>
            <p:nvSpPr>
              <p:cNvPr id="13" name="Полилиния: фигура 12">
                <a:extLst>
                  <a:ext uri="{FF2B5EF4-FFF2-40B4-BE49-F238E27FC236}">
                    <a16:creationId xmlns:a16="http://schemas.microsoft.com/office/drawing/2014/main" id="{4BC49A36-B5FC-A366-9762-DD0CEDE0F339}"/>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14" name="Рисунок 2">
                <a:extLst>
                  <a:ext uri="{FF2B5EF4-FFF2-40B4-BE49-F238E27FC236}">
                    <a16:creationId xmlns:a16="http://schemas.microsoft.com/office/drawing/2014/main" id="{6AB3AC1F-3E0E-4C18-8D8E-7AD6B9D55C09}"/>
                  </a:ext>
                </a:extLst>
              </p:cNvPr>
              <p:cNvGrpSpPr/>
              <p:nvPr/>
            </p:nvGrpSpPr>
            <p:grpSpPr>
              <a:xfrm>
                <a:off x="11298278" y="512781"/>
                <a:ext cx="263680" cy="252412"/>
                <a:chOff x="11298278" y="512781"/>
                <a:chExt cx="263680" cy="252412"/>
              </a:xfrm>
              <a:solidFill>
                <a:srgbClr val="000000"/>
              </a:solidFill>
            </p:grpSpPr>
            <p:sp>
              <p:nvSpPr>
                <p:cNvPr id="15" name="Полилиния: фигура 14">
                  <a:extLst>
                    <a:ext uri="{FF2B5EF4-FFF2-40B4-BE49-F238E27FC236}">
                      <a16:creationId xmlns:a16="http://schemas.microsoft.com/office/drawing/2014/main" id="{7E0F1741-0EDE-C3A4-CE94-47870EF40E66}"/>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16" name="Полилиния: фигура 15">
                  <a:extLst>
                    <a:ext uri="{FF2B5EF4-FFF2-40B4-BE49-F238E27FC236}">
                      <a16:creationId xmlns:a16="http://schemas.microsoft.com/office/drawing/2014/main" id="{AFAB5E76-C3D8-372D-5540-3EBE80D7E51F}"/>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5" name="Рисунок 2">
              <a:extLst>
                <a:ext uri="{FF2B5EF4-FFF2-40B4-BE49-F238E27FC236}">
                  <a16:creationId xmlns:a16="http://schemas.microsoft.com/office/drawing/2014/main" id="{CE970235-C85C-E5D9-DC5E-400427004E16}"/>
                </a:ext>
              </a:extLst>
            </p:cNvPr>
            <p:cNvGrpSpPr/>
            <p:nvPr/>
          </p:nvGrpSpPr>
          <p:grpSpPr>
            <a:xfrm>
              <a:off x="10714525" y="404770"/>
              <a:ext cx="375367" cy="704331"/>
              <a:chOff x="10714525" y="404770"/>
              <a:chExt cx="375367" cy="704331"/>
            </a:xfrm>
            <a:solidFill>
              <a:srgbClr val="FFFFFF"/>
            </a:solidFill>
          </p:grpSpPr>
          <p:sp>
            <p:nvSpPr>
              <p:cNvPr id="11" name="Полилиния: фигура 10">
                <a:extLst>
                  <a:ext uri="{FF2B5EF4-FFF2-40B4-BE49-F238E27FC236}">
                    <a16:creationId xmlns:a16="http://schemas.microsoft.com/office/drawing/2014/main" id="{FD69DE0D-44DA-EA5D-D373-9B6488A9F311}"/>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12" name="Полилиния: фигура 11">
                <a:extLst>
                  <a:ext uri="{FF2B5EF4-FFF2-40B4-BE49-F238E27FC236}">
                    <a16:creationId xmlns:a16="http://schemas.microsoft.com/office/drawing/2014/main" id="{61CF5822-09A6-30B1-E9D6-E30A933A52E2}"/>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496189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Спикер 3">
    <p:bg>
      <p:bgPr>
        <a:solidFill>
          <a:schemeClr val="tx1"/>
        </a:solidFill>
        <a:effectLst/>
      </p:bgPr>
    </p:bg>
    <p:spTree>
      <p:nvGrpSpPr>
        <p:cNvPr id="1" name=""/>
        <p:cNvGrpSpPr/>
        <p:nvPr/>
      </p:nvGrpSpPr>
      <p:grpSpPr>
        <a:xfrm>
          <a:off x="0" y="0"/>
          <a:ext cx="0" cy="0"/>
          <a:chOff x="0" y="0"/>
          <a:chExt cx="0" cy="0"/>
        </a:xfrm>
      </p:grpSpPr>
      <p:pic>
        <p:nvPicPr>
          <p:cNvPr id="27" name="Рисунок 26" descr="Изображение выглядит как клавиатура, Компьютерная клавиатура, Устройство ввода, периферический&#10;&#10;Автоматически созданное описание">
            <a:extLst>
              <a:ext uri="{FF2B5EF4-FFF2-40B4-BE49-F238E27FC236}">
                <a16:creationId xmlns:a16="http://schemas.microsoft.com/office/drawing/2014/main" id="{9A142016-09B5-278E-43CE-97D8A928305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502675" y="2131308"/>
            <a:ext cx="6858000" cy="6858000"/>
          </a:xfrm>
          <a:prstGeom prst="rect">
            <a:avLst/>
          </a:prstGeom>
        </p:spPr>
      </p:pic>
      <p:sp>
        <p:nvSpPr>
          <p:cNvPr id="8" name="Текст 46">
            <a:extLst>
              <a:ext uri="{FF2B5EF4-FFF2-40B4-BE49-F238E27FC236}">
                <a16:creationId xmlns:a16="http://schemas.microsoft.com/office/drawing/2014/main" id="{1BCA302D-D520-DF28-ABDA-9484860C694F}"/>
              </a:ext>
            </a:extLst>
          </p:cNvPr>
          <p:cNvSpPr>
            <a:spLocks noGrp="1"/>
          </p:cNvSpPr>
          <p:nvPr>
            <p:ph type="body" sz="quarter" idx="14" hasCustomPrompt="1"/>
          </p:nvPr>
        </p:nvSpPr>
        <p:spPr>
          <a:xfrm>
            <a:off x="587375" y="5387971"/>
            <a:ext cx="5332000" cy="77787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800" b="0" i="0" kern="1200">
                <a:solidFill>
                  <a:schemeClr val="bg1"/>
                </a:solidFill>
                <a:latin typeface="TT Positive Light"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Должность</a:t>
            </a:r>
          </a:p>
        </p:txBody>
      </p:sp>
      <p:sp>
        <p:nvSpPr>
          <p:cNvPr id="9" name="Текст 46">
            <a:extLst>
              <a:ext uri="{FF2B5EF4-FFF2-40B4-BE49-F238E27FC236}">
                <a16:creationId xmlns:a16="http://schemas.microsoft.com/office/drawing/2014/main" id="{9D2BFFC5-4E67-66B4-A854-390D7C91063F}"/>
              </a:ext>
            </a:extLst>
          </p:cNvPr>
          <p:cNvSpPr>
            <a:spLocks noGrp="1"/>
          </p:cNvSpPr>
          <p:nvPr>
            <p:ph type="body" sz="quarter" idx="15" hasCustomPrompt="1"/>
          </p:nvPr>
        </p:nvSpPr>
        <p:spPr>
          <a:xfrm>
            <a:off x="587375" y="4916488"/>
            <a:ext cx="5332000" cy="342900"/>
          </a:xfrm>
        </p:spPr>
        <p:txBody>
          <a:bodyPr lIns="0" tIns="0" rIns="0" bIns="0"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a:solidFill>
                  <a:schemeClr val="bg1"/>
                </a:solidFill>
                <a:latin typeface="TT Positive Medium"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Имя спикера</a:t>
            </a:r>
          </a:p>
        </p:txBody>
      </p:sp>
      <p:sp>
        <p:nvSpPr>
          <p:cNvPr id="10" name="Shape 9">
            <a:extLst>
              <a:ext uri="{FF2B5EF4-FFF2-40B4-BE49-F238E27FC236}">
                <a16:creationId xmlns:a16="http://schemas.microsoft.com/office/drawing/2014/main" id="{01EBA20F-004B-65E3-14D9-BCD3B0B0EB40}"/>
              </a:ext>
            </a:extLst>
          </p:cNvPr>
          <p:cNvSpPr>
            <a:spLocks noGrp="1"/>
          </p:cNvSpPr>
          <p:nvPr>
            <p:ph type="title" hasCustomPrompt="1"/>
          </p:nvPr>
        </p:nvSpPr>
        <p:spPr>
          <a:xfrm>
            <a:off x="587375" y="1460019"/>
            <a:ext cx="5353621" cy="2931226"/>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a:t>
            </a:r>
            <a:br>
              <a:rPr lang="ru-RU" dirty="0"/>
            </a:br>
            <a:r>
              <a:rPr lang="ru-RU" dirty="0"/>
              <a:t>главная мысль </a:t>
            </a:r>
            <a:br>
              <a:rPr lang="ru-RU" dirty="0"/>
            </a:br>
            <a:r>
              <a:rPr lang="ru-RU" dirty="0"/>
              <a:t>слайда</a:t>
            </a:r>
          </a:p>
        </p:txBody>
      </p:sp>
      <p:sp>
        <p:nvSpPr>
          <p:cNvPr id="11" name="Рисунок 2">
            <a:extLst>
              <a:ext uri="{FF2B5EF4-FFF2-40B4-BE49-F238E27FC236}">
                <a16:creationId xmlns:a16="http://schemas.microsoft.com/office/drawing/2014/main" id="{BFAFEA71-C051-1CB3-3578-0067204448E1}"/>
              </a:ext>
            </a:extLst>
          </p:cNvPr>
          <p:cNvSpPr>
            <a:spLocks noGrp="1"/>
          </p:cNvSpPr>
          <p:nvPr>
            <p:ph type="pic" sz="quarter" idx="10"/>
          </p:nvPr>
        </p:nvSpPr>
        <p:spPr>
          <a:xfrm>
            <a:off x="7243834" y="1455738"/>
            <a:ext cx="4398839" cy="4719402"/>
          </a:xfrm>
          <a:prstGeom prst="roundRect">
            <a:avLst>
              <a:gd name="adj" fmla="val 5152"/>
            </a:avLst>
          </a:prstGeom>
          <a:solidFill>
            <a:schemeClr val="tx1">
              <a:lumMod val="50000"/>
              <a:lumOff val="50000"/>
            </a:schemeClr>
          </a:solidFill>
          <a:ln>
            <a:noFill/>
          </a:ln>
        </p:spPr>
        <p:txBody>
          <a:bodyPr/>
          <a:lstStyle/>
          <a:p>
            <a:endParaRPr lang="ru-RU" dirty="0"/>
          </a:p>
        </p:txBody>
      </p:sp>
      <p:sp>
        <p:nvSpPr>
          <p:cNvPr id="64" name="Текст 14">
            <a:extLst>
              <a:ext uri="{FF2B5EF4-FFF2-40B4-BE49-F238E27FC236}">
                <a16:creationId xmlns:a16="http://schemas.microsoft.com/office/drawing/2014/main" id="{8610296C-8D49-A835-0580-4E44F88AD6EC}"/>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2" name="TextBox 1">
            <a:extLst>
              <a:ext uri="{FF2B5EF4-FFF2-40B4-BE49-F238E27FC236}">
                <a16:creationId xmlns:a16="http://schemas.microsoft.com/office/drawing/2014/main" id="{778A066C-0A87-440D-32BE-05F74E4383DC}"/>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3" name="Группа 2">
            <a:extLst>
              <a:ext uri="{FF2B5EF4-FFF2-40B4-BE49-F238E27FC236}">
                <a16:creationId xmlns:a16="http://schemas.microsoft.com/office/drawing/2014/main" id="{0EFEBBF1-DD34-6B8C-6B07-08CC22B914A3}"/>
              </a:ext>
            </a:extLst>
          </p:cNvPr>
          <p:cNvGrpSpPr/>
          <p:nvPr userDrawn="1"/>
        </p:nvGrpSpPr>
        <p:grpSpPr>
          <a:xfrm>
            <a:off x="9026645" y="385622"/>
            <a:ext cx="2614657" cy="704331"/>
            <a:chOff x="9026645" y="404770"/>
            <a:chExt cx="2614657" cy="704331"/>
          </a:xfrm>
        </p:grpSpPr>
        <p:grpSp>
          <p:nvGrpSpPr>
            <p:cNvPr id="5" name="Рисунок 2">
              <a:extLst>
                <a:ext uri="{FF2B5EF4-FFF2-40B4-BE49-F238E27FC236}">
                  <a16:creationId xmlns:a16="http://schemas.microsoft.com/office/drawing/2014/main" id="{CB9012C1-6744-B323-5F9E-F54BAEAAD32C}"/>
                </a:ext>
              </a:extLst>
            </p:cNvPr>
            <p:cNvGrpSpPr/>
            <p:nvPr/>
          </p:nvGrpSpPr>
          <p:grpSpPr>
            <a:xfrm>
              <a:off x="9026645" y="462612"/>
              <a:ext cx="1703084" cy="427988"/>
              <a:chOff x="9026645" y="462612"/>
              <a:chExt cx="1703084" cy="427988"/>
            </a:xfrm>
            <a:solidFill>
              <a:srgbClr val="FFFFFF"/>
            </a:solidFill>
          </p:grpSpPr>
          <p:sp>
            <p:nvSpPr>
              <p:cNvPr id="19" name="Полилиния: фигура 18">
                <a:extLst>
                  <a:ext uri="{FF2B5EF4-FFF2-40B4-BE49-F238E27FC236}">
                    <a16:creationId xmlns:a16="http://schemas.microsoft.com/office/drawing/2014/main" id="{C0726B8B-218D-3164-B6B2-6BE0552D7679}"/>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20" name="Полилиния: фигура 19">
                <a:extLst>
                  <a:ext uri="{FF2B5EF4-FFF2-40B4-BE49-F238E27FC236}">
                    <a16:creationId xmlns:a16="http://schemas.microsoft.com/office/drawing/2014/main" id="{3AB271BC-B505-3EA5-4E30-BCFEE9DFF245}"/>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21" name="Полилиния: фигура 20">
                <a:extLst>
                  <a:ext uri="{FF2B5EF4-FFF2-40B4-BE49-F238E27FC236}">
                    <a16:creationId xmlns:a16="http://schemas.microsoft.com/office/drawing/2014/main" id="{4119FD4A-87F8-AAA9-0CF2-509BFC0BB109}"/>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22" name="Полилиния: фигура 21">
                <a:extLst>
                  <a:ext uri="{FF2B5EF4-FFF2-40B4-BE49-F238E27FC236}">
                    <a16:creationId xmlns:a16="http://schemas.microsoft.com/office/drawing/2014/main" id="{8A303A7E-009E-47EA-E126-558DA9235B86}"/>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23" name="Полилиния: фигура 22">
                <a:extLst>
                  <a:ext uri="{FF2B5EF4-FFF2-40B4-BE49-F238E27FC236}">
                    <a16:creationId xmlns:a16="http://schemas.microsoft.com/office/drawing/2014/main" id="{0F5C19C2-D065-A1E2-ECFD-A92973F8BFF9}"/>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9" name="Полилиния: фигура 38">
                <a:extLst>
                  <a:ext uri="{FF2B5EF4-FFF2-40B4-BE49-F238E27FC236}">
                    <a16:creationId xmlns:a16="http://schemas.microsoft.com/office/drawing/2014/main" id="{A9D6336A-FE57-C566-336D-BEC70DAC4B48}"/>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6" name="Рисунок 2">
              <a:extLst>
                <a:ext uri="{FF2B5EF4-FFF2-40B4-BE49-F238E27FC236}">
                  <a16:creationId xmlns:a16="http://schemas.microsoft.com/office/drawing/2014/main" id="{F57A9C45-705E-EE2D-2521-BEBF2F2C7B9B}"/>
                </a:ext>
              </a:extLst>
            </p:cNvPr>
            <p:cNvGrpSpPr/>
            <p:nvPr/>
          </p:nvGrpSpPr>
          <p:grpSpPr>
            <a:xfrm>
              <a:off x="11213920" y="425282"/>
              <a:ext cx="427382" cy="427382"/>
              <a:chOff x="11213920" y="425282"/>
              <a:chExt cx="427382" cy="427382"/>
            </a:xfrm>
          </p:grpSpPr>
          <p:sp>
            <p:nvSpPr>
              <p:cNvPr id="15" name="Полилиния: фигура 14">
                <a:extLst>
                  <a:ext uri="{FF2B5EF4-FFF2-40B4-BE49-F238E27FC236}">
                    <a16:creationId xmlns:a16="http://schemas.microsoft.com/office/drawing/2014/main" id="{9EEDDF7A-0984-0019-A1D5-2D9764B03E36}"/>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16" name="Рисунок 2">
                <a:extLst>
                  <a:ext uri="{FF2B5EF4-FFF2-40B4-BE49-F238E27FC236}">
                    <a16:creationId xmlns:a16="http://schemas.microsoft.com/office/drawing/2014/main" id="{6C73ADF4-C5AF-DB68-A32C-0B4A90D9B79E}"/>
                  </a:ext>
                </a:extLst>
              </p:cNvPr>
              <p:cNvGrpSpPr/>
              <p:nvPr/>
            </p:nvGrpSpPr>
            <p:grpSpPr>
              <a:xfrm>
                <a:off x="11298278" y="512781"/>
                <a:ext cx="263680" cy="252412"/>
                <a:chOff x="11298278" y="512781"/>
                <a:chExt cx="263680" cy="252412"/>
              </a:xfrm>
              <a:solidFill>
                <a:srgbClr val="000000"/>
              </a:solidFill>
            </p:grpSpPr>
            <p:sp>
              <p:nvSpPr>
                <p:cNvPr id="17" name="Полилиния: фигура 16">
                  <a:extLst>
                    <a:ext uri="{FF2B5EF4-FFF2-40B4-BE49-F238E27FC236}">
                      <a16:creationId xmlns:a16="http://schemas.microsoft.com/office/drawing/2014/main" id="{B0D9C305-A254-413A-56B2-DD412D00927E}"/>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18" name="Полилиния: фигура 17">
                  <a:extLst>
                    <a:ext uri="{FF2B5EF4-FFF2-40B4-BE49-F238E27FC236}">
                      <a16:creationId xmlns:a16="http://schemas.microsoft.com/office/drawing/2014/main" id="{ED2C0743-A4AF-17BF-0761-5E40CFABAEB5}"/>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12" name="Рисунок 2">
              <a:extLst>
                <a:ext uri="{FF2B5EF4-FFF2-40B4-BE49-F238E27FC236}">
                  <a16:creationId xmlns:a16="http://schemas.microsoft.com/office/drawing/2014/main" id="{482B607E-FE68-962B-0BEA-E4F604198CD2}"/>
                </a:ext>
              </a:extLst>
            </p:cNvPr>
            <p:cNvGrpSpPr/>
            <p:nvPr/>
          </p:nvGrpSpPr>
          <p:grpSpPr>
            <a:xfrm>
              <a:off x="10714525" y="404770"/>
              <a:ext cx="375367" cy="704331"/>
              <a:chOff x="10714525" y="404770"/>
              <a:chExt cx="375367" cy="704331"/>
            </a:xfrm>
            <a:solidFill>
              <a:srgbClr val="FFFFFF"/>
            </a:solidFill>
          </p:grpSpPr>
          <p:sp>
            <p:nvSpPr>
              <p:cNvPr id="13" name="Полилиния: фигура 12">
                <a:extLst>
                  <a:ext uri="{FF2B5EF4-FFF2-40B4-BE49-F238E27FC236}">
                    <a16:creationId xmlns:a16="http://schemas.microsoft.com/office/drawing/2014/main" id="{632C9203-38D9-1B9F-BBD8-49F8BDE872B4}"/>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14" name="Полилиния: фигура 13">
                <a:extLst>
                  <a:ext uri="{FF2B5EF4-FFF2-40B4-BE49-F238E27FC236}">
                    <a16:creationId xmlns:a16="http://schemas.microsoft.com/office/drawing/2014/main" id="{5E471BAD-AAA7-9434-2271-30E0423744F7}"/>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978761293"/>
      </p:ext>
    </p:extLst>
  </p:cSld>
  <p:clrMapOvr>
    <a:masterClrMapping/>
  </p:clrMapOvr>
  <p:extLst>
    <p:ext uri="{DCECCB84-F9BA-43D5-87BE-67443E8EF086}">
      <p15:sldGuideLst xmlns:p15="http://schemas.microsoft.com/office/powerpoint/2012/main">
        <p15:guide id="1" orient="horz" pos="91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Слайд Фото 1">
    <p:bg>
      <p:bgPr>
        <a:solidFill>
          <a:schemeClr val="tx1"/>
        </a:solidFill>
        <a:effectLst/>
      </p:bgPr>
    </p:bg>
    <p:spTree>
      <p:nvGrpSpPr>
        <p:cNvPr id="1" name=""/>
        <p:cNvGrpSpPr/>
        <p:nvPr/>
      </p:nvGrpSpPr>
      <p:grpSpPr>
        <a:xfrm>
          <a:off x="0" y="0"/>
          <a:ext cx="0" cy="0"/>
          <a:chOff x="0" y="0"/>
          <a:chExt cx="0" cy="0"/>
        </a:xfrm>
      </p:grpSpPr>
      <p:sp>
        <p:nvSpPr>
          <p:cNvPr id="2" name="Shape 9">
            <a:extLst>
              <a:ext uri="{FF2B5EF4-FFF2-40B4-BE49-F238E27FC236}">
                <a16:creationId xmlns:a16="http://schemas.microsoft.com/office/drawing/2014/main" id="{3552093E-D45F-12D2-3A3D-60321F4831BD}"/>
              </a:ext>
            </a:extLst>
          </p:cNvPr>
          <p:cNvSpPr>
            <a:spLocks noGrp="1"/>
          </p:cNvSpPr>
          <p:nvPr>
            <p:ph type="title" hasCustomPrompt="1"/>
          </p:nvPr>
        </p:nvSpPr>
        <p:spPr>
          <a:xfrm>
            <a:off x="587375" y="1460019"/>
            <a:ext cx="5353621" cy="1998798"/>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a:t>
            </a:r>
            <a:br>
              <a:rPr lang="ru-RU" dirty="0"/>
            </a:br>
            <a:r>
              <a:rPr lang="ru-RU" dirty="0"/>
              <a:t>главная мысль </a:t>
            </a:r>
            <a:br>
              <a:rPr lang="ru-RU" dirty="0"/>
            </a:br>
            <a:r>
              <a:rPr lang="ru-RU" dirty="0"/>
              <a:t>слайда</a:t>
            </a:r>
          </a:p>
        </p:txBody>
      </p:sp>
      <p:sp>
        <p:nvSpPr>
          <p:cNvPr id="3" name="Рисунок 2">
            <a:extLst>
              <a:ext uri="{FF2B5EF4-FFF2-40B4-BE49-F238E27FC236}">
                <a16:creationId xmlns:a16="http://schemas.microsoft.com/office/drawing/2014/main" id="{C89EB109-9BB2-7579-2BF1-7B35A32D11FC}"/>
              </a:ext>
            </a:extLst>
          </p:cNvPr>
          <p:cNvSpPr>
            <a:spLocks noGrp="1"/>
          </p:cNvSpPr>
          <p:nvPr>
            <p:ph type="pic" sz="quarter" idx="10"/>
          </p:nvPr>
        </p:nvSpPr>
        <p:spPr>
          <a:xfrm>
            <a:off x="7243834" y="1455738"/>
            <a:ext cx="4398839" cy="4719402"/>
          </a:xfrm>
          <a:prstGeom prst="roundRect">
            <a:avLst>
              <a:gd name="adj" fmla="val 5152"/>
            </a:avLst>
          </a:prstGeom>
          <a:solidFill>
            <a:schemeClr val="tx1">
              <a:lumMod val="50000"/>
              <a:lumOff val="50000"/>
            </a:schemeClr>
          </a:solidFill>
          <a:ln>
            <a:noFill/>
          </a:ln>
        </p:spPr>
        <p:txBody>
          <a:bodyPr/>
          <a:lstStyle/>
          <a:p>
            <a:endParaRPr lang="ru-RU" dirty="0"/>
          </a:p>
        </p:txBody>
      </p:sp>
      <p:sp>
        <p:nvSpPr>
          <p:cNvPr id="5" name="Текст 14">
            <a:extLst>
              <a:ext uri="{FF2B5EF4-FFF2-40B4-BE49-F238E27FC236}">
                <a16:creationId xmlns:a16="http://schemas.microsoft.com/office/drawing/2014/main" id="{A807D650-559E-21B0-D917-34176B700C71}"/>
              </a:ext>
            </a:extLst>
          </p:cNvPr>
          <p:cNvSpPr txBox="1">
            <a:spLocks/>
          </p:cNvSpPr>
          <p:nvPr userDrawn="1"/>
        </p:nvSpPr>
        <p:spPr>
          <a:xfrm>
            <a:off x="1125538"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27" name="Текст 46">
            <a:extLst>
              <a:ext uri="{FF2B5EF4-FFF2-40B4-BE49-F238E27FC236}">
                <a16:creationId xmlns:a16="http://schemas.microsoft.com/office/drawing/2014/main" id="{985A00B2-2E37-1DD7-5C6C-60F61E86E026}"/>
              </a:ext>
            </a:extLst>
          </p:cNvPr>
          <p:cNvSpPr>
            <a:spLocks noGrp="1"/>
          </p:cNvSpPr>
          <p:nvPr>
            <p:ph type="body" sz="quarter" idx="16" hasCustomPrompt="1"/>
          </p:nvPr>
        </p:nvSpPr>
        <p:spPr>
          <a:xfrm>
            <a:off x="587375" y="4985315"/>
            <a:ext cx="5332000" cy="1180535"/>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t>
            </a:r>
            <a:r>
              <a:rPr lang="en" dirty="0" err="1"/>
              <a:t>amet</a:t>
            </a:r>
            <a:r>
              <a:rPr lang="en" dirty="0"/>
              <a:t>, </a:t>
            </a:r>
            <a:r>
              <a:rPr lang="en" dirty="0" err="1"/>
              <a:t>consectetur</a:t>
            </a:r>
            <a:r>
              <a:rPr lang="en" dirty="0"/>
              <a:t> </a:t>
            </a:r>
            <a:r>
              <a:rPr lang="en" dirty="0" err="1"/>
              <a:t>adipiscing</a:t>
            </a:r>
            <a:r>
              <a:rPr lang="en" dirty="0"/>
              <a:t> </a:t>
            </a:r>
            <a:r>
              <a:rPr lang="en" dirty="0" err="1"/>
              <a:t>elit</a:t>
            </a:r>
            <a:r>
              <a:rPr lang="en" dirty="0"/>
              <a:t>, sed do </a:t>
            </a:r>
            <a:r>
              <a:rPr lang="en" dirty="0" err="1"/>
              <a:t>eiusmod</a:t>
            </a:r>
            <a:r>
              <a:rPr lang="en" dirty="0"/>
              <a:t> </a:t>
            </a:r>
            <a:r>
              <a:rPr lang="en" dirty="0" err="1"/>
              <a:t>tempor</a:t>
            </a:r>
            <a:r>
              <a:rPr lang="en" dirty="0"/>
              <a:t> </a:t>
            </a:r>
            <a:r>
              <a:rPr lang="en" dirty="0" err="1"/>
              <a:t>incididunt</a:t>
            </a:r>
            <a:r>
              <a:rPr lang="en" dirty="0"/>
              <a:t> </a:t>
            </a:r>
            <a:r>
              <a:rPr lang="en" dirty="0" err="1"/>
              <a:t>ut</a:t>
            </a:r>
            <a:r>
              <a:rPr lang="en" dirty="0"/>
              <a:t> labore et dolore magna </a:t>
            </a:r>
            <a:r>
              <a:rPr lang="en" dirty="0" err="1"/>
              <a:t>aliqua</a:t>
            </a:r>
            <a:r>
              <a:rPr lang="en" dirty="0"/>
              <a:t>. Ut </a:t>
            </a:r>
            <a:r>
              <a:rPr lang="en" dirty="0" err="1"/>
              <a:t>enim</a:t>
            </a:r>
            <a:r>
              <a:rPr lang="en" dirty="0"/>
              <a:t> ad minim </a:t>
            </a:r>
            <a:r>
              <a:rPr lang="en" dirty="0" err="1"/>
              <a:t>veniam</a:t>
            </a:r>
            <a:r>
              <a:rPr lang="en" dirty="0"/>
              <a:t>, </a:t>
            </a:r>
            <a:r>
              <a:rPr lang="en" dirty="0" err="1"/>
              <a:t>quis</a:t>
            </a:r>
            <a:r>
              <a:rPr lang="en" dirty="0"/>
              <a:t> </a:t>
            </a:r>
            <a:r>
              <a:rPr lang="en" dirty="0" err="1"/>
              <a:t>nostrud</a:t>
            </a:r>
            <a:r>
              <a:rPr lang="en" dirty="0"/>
              <a:t> exercitation </a:t>
            </a:r>
            <a:r>
              <a:rPr lang="en" dirty="0" err="1"/>
              <a:t>ullamco</a:t>
            </a:r>
            <a:r>
              <a:rPr lang="en" dirty="0"/>
              <a:t> </a:t>
            </a:r>
            <a:r>
              <a:rPr lang="en" dirty="0" err="1"/>
              <a:t>laboris</a:t>
            </a:r>
            <a:r>
              <a:rPr lang="en" dirty="0"/>
              <a:t> nisi </a:t>
            </a:r>
            <a:r>
              <a:rPr lang="en" dirty="0" err="1"/>
              <a:t>ut</a:t>
            </a:r>
            <a:r>
              <a:rPr lang="en" dirty="0"/>
              <a:t> </a:t>
            </a:r>
            <a:r>
              <a:rPr lang="en" dirty="0" err="1"/>
              <a:t>aliquip</a:t>
            </a:r>
            <a:r>
              <a:rPr lang="en" dirty="0"/>
              <a:t> ex </a:t>
            </a:r>
            <a:r>
              <a:rPr lang="en" dirty="0" err="1"/>
              <a:t>ea</a:t>
            </a:r>
            <a:r>
              <a:rPr lang="en" dirty="0"/>
              <a:t> </a:t>
            </a:r>
            <a:r>
              <a:rPr lang="en" dirty="0" err="1"/>
              <a:t>commodo</a:t>
            </a:r>
            <a:r>
              <a:rPr lang="en" dirty="0"/>
              <a:t> </a:t>
            </a:r>
            <a:r>
              <a:rPr lang="en" dirty="0" err="1"/>
              <a:t>consequat</a:t>
            </a:r>
            <a:r>
              <a:rPr lang="en" dirty="0"/>
              <a:t>. </a:t>
            </a:r>
            <a:endParaRPr lang="ru-RU" dirty="0"/>
          </a:p>
        </p:txBody>
      </p:sp>
      <p:sp>
        <p:nvSpPr>
          <p:cNvPr id="28" name="Текст 46">
            <a:extLst>
              <a:ext uri="{FF2B5EF4-FFF2-40B4-BE49-F238E27FC236}">
                <a16:creationId xmlns:a16="http://schemas.microsoft.com/office/drawing/2014/main" id="{4796E83E-9D20-428E-5E48-2E4DAAC841DC}"/>
              </a:ext>
            </a:extLst>
          </p:cNvPr>
          <p:cNvSpPr>
            <a:spLocks noGrp="1"/>
          </p:cNvSpPr>
          <p:nvPr>
            <p:ph type="body" sz="quarter" idx="17" hasCustomPrompt="1"/>
          </p:nvPr>
        </p:nvSpPr>
        <p:spPr>
          <a:xfrm>
            <a:off x="587375" y="4413816"/>
            <a:ext cx="5332000"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dirty="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81" name="TextBox 80">
            <a:extLst>
              <a:ext uri="{FF2B5EF4-FFF2-40B4-BE49-F238E27FC236}">
                <a16:creationId xmlns:a16="http://schemas.microsoft.com/office/drawing/2014/main" id="{9B4C7D55-745B-AC99-96B5-37C758987B3F}"/>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4" name="Группа 3">
            <a:extLst>
              <a:ext uri="{FF2B5EF4-FFF2-40B4-BE49-F238E27FC236}">
                <a16:creationId xmlns:a16="http://schemas.microsoft.com/office/drawing/2014/main" id="{889ECA01-021A-A69A-2A08-26BFA501F892}"/>
              </a:ext>
            </a:extLst>
          </p:cNvPr>
          <p:cNvGrpSpPr/>
          <p:nvPr userDrawn="1"/>
        </p:nvGrpSpPr>
        <p:grpSpPr>
          <a:xfrm>
            <a:off x="587375" y="385622"/>
            <a:ext cx="2614657" cy="704331"/>
            <a:chOff x="9026645" y="404770"/>
            <a:chExt cx="2614657" cy="704331"/>
          </a:xfrm>
        </p:grpSpPr>
        <p:grpSp>
          <p:nvGrpSpPr>
            <p:cNvPr id="6" name="Рисунок 2">
              <a:extLst>
                <a:ext uri="{FF2B5EF4-FFF2-40B4-BE49-F238E27FC236}">
                  <a16:creationId xmlns:a16="http://schemas.microsoft.com/office/drawing/2014/main" id="{E666DF27-93E9-EC34-EF8C-9C4E526CFF0A}"/>
                </a:ext>
              </a:extLst>
            </p:cNvPr>
            <p:cNvGrpSpPr/>
            <p:nvPr/>
          </p:nvGrpSpPr>
          <p:grpSpPr>
            <a:xfrm>
              <a:off x="9026645" y="462612"/>
              <a:ext cx="1703084" cy="427988"/>
              <a:chOff x="9026645" y="462612"/>
              <a:chExt cx="1703084" cy="427988"/>
            </a:xfrm>
            <a:solidFill>
              <a:srgbClr val="FFFFFF"/>
            </a:solidFill>
          </p:grpSpPr>
          <p:sp>
            <p:nvSpPr>
              <p:cNvPr id="33" name="Полилиния: фигура 32">
                <a:extLst>
                  <a:ext uri="{FF2B5EF4-FFF2-40B4-BE49-F238E27FC236}">
                    <a16:creationId xmlns:a16="http://schemas.microsoft.com/office/drawing/2014/main" id="{A1566515-6B9D-5E88-ED64-6068E004C810}"/>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4" name="Полилиния: фигура 33">
                <a:extLst>
                  <a:ext uri="{FF2B5EF4-FFF2-40B4-BE49-F238E27FC236}">
                    <a16:creationId xmlns:a16="http://schemas.microsoft.com/office/drawing/2014/main" id="{66D06ECB-7AFF-2788-D46C-A3CEDFFC7D41}"/>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5" name="Полилиния: фигура 34">
                <a:extLst>
                  <a:ext uri="{FF2B5EF4-FFF2-40B4-BE49-F238E27FC236}">
                    <a16:creationId xmlns:a16="http://schemas.microsoft.com/office/drawing/2014/main" id="{324A39EF-86A6-4B35-2836-56364AA02F7C}"/>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6" name="Полилиния: фигура 35">
                <a:extLst>
                  <a:ext uri="{FF2B5EF4-FFF2-40B4-BE49-F238E27FC236}">
                    <a16:creationId xmlns:a16="http://schemas.microsoft.com/office/drawing/2014/main" id="{D64EB5B6-5FFF-4CE7-F2AD-EE1F7DEC1210}"/>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7" name="Полилиния: фигура 36">
                <a:extLst>
                  <a:ext uri="{FF2B5EF4-FFF2-40B4-BE49-F238E27FC236}">
                    <a16:creationId xmlns:a16="http://schemas.microsoft.com/office/drawing/2014/main" id="{C5C4F93E-4040-4DF6-8652-044F706FB89E}"/>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8" name="Полилиния: фигура 37">
                <a:extLst>
                  <a:ext uri="{FF2B5EF4-FFF2-40B4-BE49-F238E27FC236}">
                    <a16:creationId xmlns:a16="http://schemas.microsoft.com/office/drawing/2014/main" id="{5F6E7FF7-0CA5-0986-8C24-F0EE998604A7}"/>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10" name="Рисунок 2">
              <a:extLst>
                <a:ext uri="{FF2B5EF4-FFF2-40B4-BE49-F238E27FC236}">
                  <a16:creationId xmlns:a16="http://schemas.microsoft.com/office/drawing/2014/main" id="{0089C65E-59D1-5FC9-4A65-D089CD66BD1B}"/>
                </a:ext>
              </a:extLst>
            </p:cNvPr>
            <p:cNvGrpSpPr/>
            <p:nvPr/>
          </p:nvGrpSpPr>
          <p:grpSpPr>
            <a:xfrm>
              <a:off x="11213920" y="425282"/>
              <a:ext cx="427382" cy="427382"/>
              <a:chOff x="11213920" y="425282"/>
              <a:chExt cx="427382" cy="427382"/>
            </a:xfrm>
          </p:grpSpPr>
          <p:sp>
            <p:nvSpPr>
              <p:cNvPr id="29" name="Полилиния: фигура 28">
                <a:extLst>
                  <a:ext uri="{FF2B5EF4-FFF2-40B4-BE49-F238E27FC236}">
                    <a16:creationId xmlns:a16="http://schemas.microsoft.com/office/drawing/2014/main" id="{EFDF0502-0D8B-67E5-35BF-D7F39128CF0E}"/>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30" name="Рисунок 2">
                <a:extLst>
                  <a:ext uri="{FF2B5EF4-FFF2-40B4-BE49-F238E27FC236}">
                    <a16:creationId xmlns:a16="http://schemas.microsoft.com/office/drawing/2014/main" id="{EB3BAF07-1B63-8379-90A5-309F60FEC655}"/>
                  </a:ext>
                </a:extLst>
              </p:cNvPr>
              <p:cNvGrpSpPr/>
              <p:nvPr/>
            </p:nvGrpSpPr>
            <p:grpSpPr>
              <a:xfrm>
                <a:off x="11298278" y="512781"/>
                <a:ext cx="263680" cy="252412"/>
                <a:chOff x="11298278" y="512781"/>
                <a:chExt cx="263680" cy="252412"/>
              </a:xfrm>
              <a:solidFill>
                <a:srgbClr val="000000"/>
              </a:solidFill>
            </p:grpSpPr>
            <p:sp>
              <p:nvSpPr>
                <p:cNvPr id="31" name="Полилиния: фигура 30">
                  <a:extLst>
                    <a:ext uri="{FF2B5EF4-FFF2-40B4-BE49-F238E27FC236}">
                      <a16:creationId xmlns:a16="http://schemas.microsoft.com/office/drawing/2014/main" id="{B7302018-011B-9FE6-20E9-5EE5CD93CDA2}"/>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2" name="Полилиния: фигура 31">
                  <a:extLst>
                    <a:ext uri="{FF2B5EF4-FFF2-40B4-BE49-F238E27FC236}">
                      <a16:creationId xmlns:a16="http://schemas.microsoft.com/office/drawing/2014/main" id="{DC53BA34-A0E2-97FC-6432-D5D194071459}"/>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11" name="Рисунок 2">
              <a:extLst>
                <a:ext uri="{FF2B5EF4-FFF2-40B4-BE49-F238E27FC236}">
                  <a16:creationId xmlns:a16="http://schemas.microsoft.com/office/drawing/2014/main" id="{07F0E679-E267-5755-8369-8A9E764D6AF1}"/>
                </a:ext>
              </a:extLst>
            </p:cNvPr>
            <p:cNvGrpSpPr/>
            <p:nvPr/>
          </p:nvGrpSpPr>
          <p:grpSpPr>
            <a:xfrm>
              <a:off x="10714525" y="404770"/>
              <a:ext cx="375367" cy="704331"/>
              <a:chOff x="10714525" y="404770"/>
              <a:chExt cx="375367" cy="704331"/>
            </a:xfrm>
            <a:solidFill>
              <a:srgbClr val="FFFFFF"/>
            </a:solidFill>
          </p:grpSpPr>
          <p:sp>
            <p:nvSpPr>
              <p:cNvPr id="12" name="Полилиния: фигура 11">
                <a:extLst>
                  <a:ext uri="{FF2B5EF4-FFF2-40B4-BE49-F238E27FC236}">
                    <a16:creationId xmlns:a16="http://schemas.microsoft.com/office/drawing/2014/main" id="{53671D1A-4EE1-0BCC-A85F-F6AC11D3F666}"/>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13" name="Полилиния: фигура 12">
                <a:extLst>
                  <a:ext uri="{FF2B5EF4-FFF2-40B4-BE49-F238E27FC236}">
                    <a16:creationId xmlns:a16="http://schemas.microsoft.com/office/drawing/2014/main" id="{751B206B-CA87-FEB0-8BF5-779C2B4D4EF7}"/>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037980998"/>
      </p:ext>
    </p:extLst>
  </p:cSld>
  <p:clrMapOvr>
    <a:masterClrMapping/>
  </p:clrMapOvr>
  <p:extLst>
    <p:ext uri="{DCECCB84-F9BA-43D5-87BE-67443E8EF086}">
      <p15:sldGuideLst xmlns:p15="http://schemas.microsoft.com/office/powerpoint/2012/main">
        <p15:guide id="1" orient="horz" pos="91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Слайд фото 4">
    <p:bg>
      <p:bgPr>
        <a:solidFill>
          <a:schemeClr val="tx1"/>
        </a:solidFill>
        <a:effectLst/>
      </p:bgPr>
    </p:bg>
    <p:spTree>
      <p:nvGrpSpPr>
        <p:cNvPr id="1" name=""/>
        <p:cNvGrpSpPr/>
        <p:nvPr/>
      </p:nvGrpSpPr>
      <p:grpSpPr>
        <a:xfrm>
          <a:off x="0" y="0"/>
          <a:ext cx="0" cy="0"/>
          <a:chOff x="0" y="0"/>
          <a:chExt cx="0" cy="0"/>
        </a:xfrm>
      </p:grpSpPr>
      <p:sp>
        <p:nvSpPr>
          <p:cNvPr id="13" name="Текст 46">
            <a:extLst>
              <a:ext uri="{FF2B5EF4-FFF2-40B4-BE49-F238E27FC236}">
                <a16:creationId xmlns:a16="http://schemas.microsoft.com/office/drawing/2014/main" id="{E0A0EEEF-B7F5-090F-A2B8-49F6FEAF8C79}"/>
              </a:ext>
            </a:extLst>
          </p:cNvPr>
          <p:cNvSpPr>
            <a:spLocks noGrp="1"/>
          </p:cNvSpPr>
          <p:nvPr>
            <p:ph type="body" sz="quarter" idx="14" hasCustomPrompt="1"/>
          </p:nvPr>
        </p:nvSpPr>
        <p:spPr>
          <a:xfrm>
            <a:off x="587375" y="2807334"/>
            <a:ext cx="4289425" cy="700551"/>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t>
            </a:r>
            <a:r>
              <a:rPr lang="en" dirty="0" err="1"/>
              <a:t>amet</a:t>
            </a:r>
            <a:r>
              <a:rPr lang="en" dirty="0"/>
              <a:t>, </a:t>
            </a:r>
            <a:r>
              <a:rPr lang="en" dirty="0" err="1"/>
              <a:t>consectetur</a:t>
            </a:r>
            <a:r>
              <a:rPr lang="en" dirty="0"/>
              <a:t> </a:t>
            </a:r>
            <a:r>
              <a:rPr lang="en" dirty="0" err="1"/>
              <a:t>adipiscing</a:t>
            </a:r>
            <a:r>
              <a:rPr lang="en" dirty="0"/>
              <a:t> </a:t>
            </a:r>
            <a:r>
              <a:rPr lang="en" dirty="0" err="1"/>
              <a:t>elit</a:t>
            </a:r>
            <a:r>
              <a:rPr lang="en" dirty="0"/>
              <a:t>, sed do </a:t>
            </a:r>
            <a:r>
              <a:rPr lang="en" dirty="0" err="1"/>
              <a:t>eiusmod</a:t>
            </a:r>
            <a:r>
              <a:rPr lang="en" dirty="0"/>
              <a:t> </a:t>
            </a:r>
            <a:r>
              <a:rPr lang="en" dirty="0" err="1"/>
              <a:t>tempor</a:t>
            </a:r>
            <a:r>
              <a:rPr lang="en" dirty="0"/>
              <a:t> </a:t>
            </a:r>
            <a:r>
              <a:rPr lang="en" dirty="0" err="1"/>
              <a:t>incididunt</a:t>
            </a:r>
            <a:r>
              <a:rPr lang="en" dirty="0"/>
              <a:t> </a:t>
            </a:r>
            <a:r>
              <a:rPr lang="en" dirty="0" err="1"/>
              <a:t>ut</a:t>
            </a:r>
            <a:r>
              <a:rPr lang="en" dirty="0"/>
              <a:t> labore et dolore magna </a:t>
            </a:r>
            <a:r>
              <a:rPr lang="en" dirty="0" err="1"/>
              <a:t>aliqua</a:t>
            </a:r>
            <a:r>
              <a:rPr lang="en" dirty="0"/>
              <a:t>. </a:t>
            </a:r>
            <a:endParaRPr lang="ru-RU" dirty="0"/>
          </a:p>
        </p:txBody>
      </p:sp>
      <p:sp>
        <p:nvSpPr>
          <p:cNvPr id="14" name="Текст 46">
            <a:extLst>
              <a:ext uri="{FF2B5EF4-FFF2-40B4-BE49-F238E27FC236}">
                <a16:creationId xmlns:a16="http://schemas.microsoft.com/office/drawing/2014/main" id="{34600334-E9F9-1B16-DF07-73F3C183700D}"/>
              </a:ext>
            </a:extLst>
          </p:cNvPr>
          <p:cNvSpPr>
            <a:spLocks noGrp="1"/>
          </p:cNvSpPr>
          <p:nvPr>
            <p:ph type="body" sz="quarter" idx="15" hasCustomPrompt="1"/>
          </p:nvPr>
        </p:nvSpPr>
        <p:spPr>
          <a:xfrm>
            <a:off x="587375" y="2235835"/>
            <a:ext cx="4290875"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dirty="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15" name="Рисунок 2">
            <a:extLst>
              <a:ext uri="{FF2B5EF4-FFF2-40B4-BE49-F238E27FC236}">
                <a16:creationId xmlns:a16="http://schemas.microsoft.com/office/drawing/2014/main" id="{27C4AC52-9B0B-EF7D-D370-C8BA386676FD}"/>
              </a:ext>
            </a:extLst>
          </p:cNvPr>
          <p:cNvSpPr>
            <a:spLocks noGrp="1"/>
          </p:cNvSpPr>
          <p:nvPr>
            <p:ph type="pic" sz="quarter" idx="10"/>
          </p:nvPr>
        </p:nvSpPr>
        <p:spPr>
          <a:xfrm>
            <a:off x="587374" y="3707296"/>
            <a:ext cx="11053763" cy="3541643"/>
          </a:xfrm>
          <a:prstGeom prst="roundRect">
            <a:avLst>
              <a:gd name="adj" fmla="val 5152"/>
            </a:avLst>
          </a:prstGeom>
          <a:solidFill>
            <a:schemeClr val="tx1">
              <a:lumMod val="50000"/>
              <a:lumOff val="50000"/>
            </a:schemeClr>
          </a:solidFill>
          <a:ln>
            <a:noFill/>
          </a:ln>
        </p:spPr>
        <p:txBody>
          <a:bodyPr/>
          <a:lstStyle/>
          <a:p>
            <a:endParaRPr lang="ru-RU" dirty="0"/>
          </a:p>
        </p:txBody>
      </p:sp>
      <p:sp>
        <p:nvSpPr>
          <p:cNvPr id="16" name="Текст 46">
            <a:extLst>
              <a:ext uri="{FF2B5EF4-FFF2-40B4-BE49-F238E27FC236}">
                <a16:creationId xmlns:a16="http://schemas.microsoft.com/office/drawing/2014/main" id="{063E7921-8270-AAB2-B5A4-B28B28D496C1}"/>
              </a:ext>
            </a:extLst>
          </p:cNvPr>
          <p:cNvSpPr>
            <a:spLocks noGrp="1"/>
          </p:cNvSpPr>
          <p:nvPr>
            <p:ph type="body" sz="quarter" idx="16" hasCustomPrompt="1"/>
          </p:nvPr>
        </p:nvSpPr>
        <p:spPr>
          <a:xfrm>
            <a:off x="5926551" y="2807335"/>
            <a:ext cx="4289425" cy="70055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t>
            </a:r>
            <a:r>
              <a:rPr lang="en" dirty="0" err="1"/>
              <a:t>amet</a:t>
            </a:r>
            <a:r>
              <a:rPr lang="en" dirty="0"/>
              <a:t>, </a:t>
            </a:r>
            <a:r>
              <a:rPr lang="en" dirty="0" err="1"/>
              <a:t>consectetur</a:t>
            </a:r>
            <a:r>
              <a:rPr lang="en" dirty="0"/>
              <a:t> </a:t>
            </a:r>
            <a:r>
              <a:rPr lang="en" dirty="0" err="1"/>
              <a:t>adipiscing</a:t>
            </a:r>
            <a:r>
              <a:rPr lang="en" dirty="0"/>
              <a:t> </a:t>
            </a:r>
            <a:r>
              <a:rPr lang="en" dirty="0" err="1"/>
              <a:t>elit</a:t>
            </a:r>
            <a:r>
              <a:rPr lang="en" dirty="0"/>
              <a:t>, sed do </a:t>
            </a:r>
            <a:r>
              <a:rPr lang="en" dirty="0" err="1"/>
              <a:t>eiusmod</a:t>
            </a:r>
            <a:r>
              <a:rPr lang="en" dirty="0"/>
              <a:t> </a:t>
            </a:r>
            <a:r>
              <a:rPr lang="en" dirty="0" err="1"/>
              <a:t>tempor</a:t>
            </a:r>
            <a:r>
              <a:rPr lang="en" dirty="0"/>
              <a:t> </a:t>
            </a:r>
            <a:r>
              <a:rPr lang="en" dirty="0" err="1"/>
              <a:t>incididunt</a:t>
            </a:r>
            <a:r>
              <a:rPr lang="en" dirty="0"/>
              <a:t> </a:t>
            </a:r>
            <a:r>
              <a:rPr lang="en" dirty="0" err="1"/>
              <a:t>ut</a:t>
            </a:r>
            <a:r>
              <a:rPr lang="en" dirty="0"/>
              <a:t> labore et dolore magna </a:t>
            </a:r>
            <a:r>
              <a:rPr lang="en" dirty="0" err="1"/>
              <a:t>aliqua</a:t>
            </a:r>
            <a:r>
              <a:rPr lang="en" dirty="0"/>
              <a:t>. </a:t>
            </a:r>
            <a:endParaRPr lang="ru-RU" dirty="0"/>
          </a:p>
        </p:txBody>
      </p:sp>
      <p:sp>
        <p:nvSpPr>
          <p:cNvPr id="17" name="Текст 46">
            <a:extLst>
              <a:ext uri="{FF2B5EF4-FFF2-40B4-BE49-F238E27FC236}">
                <a16:creationId xmlns:a16="http://schemas.microsoft.com/office/drawing/2014/main" id="{EF9605D9-EF2D-0713-789F-44315054D97E}"/>
              </a:ext>
            </a:extLst>
          </p:cNvPr>
          <p:cNvSpPr>
            <a:spLocks noGrp="1"/>
          </p:cNvSpPr>
          <p:nvPr>
            <p:ph type="body" sz="quarter" idx="17" hasCustomPrompt="1"/>
          </p:nvPr>
        </p:nvSpPr>
        <p:spPr>
          <a:xfrm>
            <a:off x="5926551" y="2235835"/>
            <a:ext cx="4290875"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dirty="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18" name="Shape 9">
            <a:extLst>
              <a:ext uri="{FF2B5EF4-FFF2-40B4-BE49-F238E27FC236}">
                <a16:creationId xmlns:a16="http://schemas.microsoft.com/office/drawing/2014/main" id="{C86E095C-CB06-C89A-0B3B-6E21BBB15380}"/>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2" name="Текст 14">
            <a:extLst>
              <a:ext uri="{FF2B5EF4-FFF2-40B4-BE49-F238E27FC236}">
                <a16:creationId xmlns:a16="http://schemas.microsoft.com/office/drawing/2014/main" id="{247CDA14-B3BD-FA3D-8539-A5D07BDD86F9}"/>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grpSp>
        <p:nvGrpSpPr>
          <p:cNvPr id="4" name="Группа 3">
            <a:extLst>
              <a:ext uri="{FF2B5EF4-FFF2-40B4-BE49-F238E27FC236}">
                <a16:creationId xmlns:a16="http://schemas.microsoft.com/office/drawing/2014/main" id="{6B0CAE04-08F4-AAC9-EBA3-C727A7715E3A}"/>
              </a:ext>
            </a:extLst>
          </p:cNvPr>
          <p:cNvGrpSpPr/>
          <p:nvPr userDrawn="1"/>
        </p:nvGrpSpPr>
        <p:grpSpPr>
          <a:xfrm>
            <a:off x="9026645" y="385622"/>
            <a:ext cx="2614657" cy="704331"/>
            <a:chOff x="9026645" y="404770"/>
            <a:chExt cx="2614657" cy="704331"/>
          </a:xfrm>
        </p:grpSpPr>
        <p:grpSp>
          <p:nvGrpSpPr>
            <p:cNvPr id="27" name="Рисунок 2">
              <a:extLst>
                <a:ext uri="{FF2B5EF4-FFF2-40B4-BE49-F238E27FC236}">
                  <a16:creationId xmlns:a16="http://schemas.microsoft.com/office/drawing/2014/main" id="{4CE9A6EC-C1A0-A2B9-5277-4866A0E6CAA8}"/>
                </a:ext>
              </a:extLst>
            </p:cNvPr>
            <p:cNvGrpSpPr/>
            <p:nvPr/>
          </p:nvGrpSpPr>
          <p:grpSpPr>
            <a:xfrm>
              <a:off x="9026645" y="462612"/>
              <a:ext cx="1703084" cy="427988"/>
              <a:chOff x="9026645" y="462612"/>
              <a:chExt cx="1703084" cy="427988"/>
            </a:xfrm>
            <a:solidFill>
              <a:srgbClr val="FFFFFF"/>
            </a:solidFill>
          </p:grpSpPr>
          <p:sp>
            <p:nvSpPr>
              <p:cNvPr id="36" name="Полилиния: фигура 35">
                <a:extLst>
                  <a:ext uri="{FF2B5EF4-FFF2-40B4-BE49-F238E27FC236}">
                    <a16:creationId xmlns:a16="http://schemas.microsoft.com/office/drawing/2014/main" id="{CF47A522-2352-38C4-3FDE-CD44FA8DCD02}"/>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7" name="Полилиния: фигура 36">
                <a:extLst>
                  <a:ext uri="{FF2B5EF4-FFF2-40B4-BE49-F238E27FC236}">
                    <a16:creationId xmlns:a16="http://schemas.microsoft.com/office/drawing/2014/main" id="{10E8C5F7-5E76-D2DC-17DB-A3ADBAE49F14}"/>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8" name="Полилиния: фигура 37">
                <a:extLst>
                  <a:ext uri="{FF2B5EF4-FFF2-40B4-BE49-F238E27FC236}">
                    <a16:creationId xmlns:a16="http://schemas.microsoft.com/office/drawing/2014/main" id="{AC7D0E09-EEE6-13AE-1778-BD6C89201492}"/>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9" name="Полилиния: фигура 38">
                <a:extLst>
                  <a:ext uri="{FF2B5EF4-FFF2-40B4-BE49-F238E27FC236}">
                    <a16:creationId xmlns:a16="http://schemas.microsoft.com/office/drawing/2014/main" id="{3BCDB28A-09B5-5789-9B25-87324547489F}"/>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40" name="Полилиния: фигура 39">
                <a:extLst>
                  <a:ext uri="{FF2B5EF4-FFF2-40B4-BE49-F238E27FC236}">
                    <a16:creationId xmlns:a16="http://schemas.microsoft.com/office/drawing/2014/main" id="{7C784E13-C429-5606-B40D-DF3A08F65AC2}"/>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41" name="Полилиния: фигура 40">
                <a:extLst>
                  <a:ext uri="{FF2B5EF4-FFF2-40B4-BE49-F238E27FC236}">
                    <a16:creationId xmlns:a16="http://schemas.microsoft.com/office/drawing/2014/main" id="{D4C6203E-7B16-2729-06D1-B39025C7D8C3}"/>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28" name="Рисунок 2">
              <a:extLst>
                <a:ext uri="{FF2B5EF4-FFF2-40B4-BE49-F238E27FC236}">
                  <a16:creationId xmlns:a16="http://schemas.microsoft.com/office/drawing/2014/main" id="{EF1BC22D-F92C-8834-23CB-3D37F1008558}"/>
                </a:ext>
              </a:extLst>
            </p:cNvPr>
            <p:cNvGrpSpPr/>
            <p:nvPr/>
          </p:nvGrpSpPr>
          <p:grpSpPr>
            <a:xfrm>
              <a:off x="11213920" y="425282"/>
              <a:ext cx="427382" cy="427382"/>
              <a:chOff x="11213920" y="425282"/>
              <a:chExt cx="427382" cy="427382"/>
            </a:xfrm>
          </p:grpSpPr>
          <p:sp>
            <p:nvSpPr>
              <p:cNvPr id="32" name="Полилиния: фигура 31">
                <a:extLst>
                  <a:ext uri="{FF2B5EF4-FFF2-40B4-BE49-F238E27FC236}">
                    <a16:creationId xmlns:a16="http://schemas.microsoft.com/office/drawing/2014/main" id="{51FF8960-7FB7-B085-F1C8-1507C7652C5F}"/>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33" name="Рисунок 2">
                <a:extLst>
                  <a:ext uri="{FF2B5EF4-FFF2-40B4-BE49-F238E27FC236}">
                    <a16:creationId xmlns:a16="http://schemas.microsoft.com/office/drawing/2014/main" id="{D57D2B4C-03BE-0DB1-7193-BEF4C76A2D34}"/>
                  </a:ext>
                </a:extLst>
              </p:cNvPr>
              <p:cNvGrpSpPr/>
              <p:nvPr/>
            </p:nvGrpSpPr>
            <p:grpSpPr>
              <a:xfrm>
                <a:off x="11298278" y="512781"/>
                <a:ext cx="263680" cy="252412"/>
                <a:chOff x="11298278" y="512781"/>
                <a:chExt cx="263680" cy="252412"/>
              </a:xfrm>
              <a:solidFill>
                <a:srgbClr val="000000"/>
              </a:solidFill>
            </p:grpSpPr>
            <p:sp>
              <p:nvSpPr>
                <p:cNvPr id="34" name="Полилиния: фигура 33">
                  <a:extLst>
                    <a:ext uri="{FF2B5EF4-FFF2-40B4-BE49-F238E27FC236}">
                      <a16:creationId xmlns:a16="http://schemas.microsoft.com/office/drawing/2014/main" id="{9DBAA490-13B3-575A-741F-8F61C2D617D2}"/>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5" name="Полилиния: фигура 34">
                  <a:extLst>
                    <a:ext uri="{FF2B5EF4-FFF2-40B4-BE49-F238E27FC236}">
                      <a16:creationId xmlns:a16="http://schemas.microsoft.com/office/drawing/2014/main" id="{48DB6F71-062F-2208-F240-B13DF6F4BCD3}"/>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29" name="Рисунок 2">
              <a:extLst>
                <a:ext uri="{FF2B5EF4-FFF2-40B4-BE49-F238E27FC236}">
                  <a16:creationId xmlns:a16="http://schemas.microsoft.com/office/drawing/2014/main" id="{C752351C-5A1E-730C-8E8B-8162F80A4CB1}"/>
                </a:ext>
              </a:extLst>
            </p:cNvPr>
            <p:cNvGrpSpPr/>
            <p:nvPr/>
          </p:nvGrpSpPr>
          <p:grpSpPr>
            <a:xfrm>
              <a:off x="10714525" y="404770"/>
              <a:ext cx="375367" cy="704331"/>
              <a:chOff x="10714525" y="404770"/>
              <a:chExt cx="375367" cy="704331"/>
            </a:xfrm>
            <a:solidFill>
              <a:srgbClr val="FFFFFF"/>
            </a:solidFill>
          </p:grpSpPr>
          <p:sp>
            <p:nvSpPr>
              <p:cNvPr id="30" name="Полилиния: фигура 29">
                <a:extLst>
                  <a:ext uri="{FF2B5EF4-FFF2-40B4-BE49-F238E27FC236}">
                    <a16:creationId xmlns:a16="http://schemas.microsoft.com/office/drawing/2014/main" id="{72F0408A-DD0B-06F9-E965-C38BC351E0D4}"/>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31" name="Полилиния: фигура 30">
                <a:extLst>
                  <a:ext uri="{FF2B5EF4-FFF2-40B4-BE49-F238E27FC236}">
                    <a16:creationId xmlns:a16="http://schemas.microsoft.com/office/drawing/2014/main" id="{CEECAF69-0DF5-F328-48DA-9BD38812E507}"/>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633829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Слайд фото 5">
    <p:bg>
      <p:bgPr>
        <a:solidFill>
          <a:schemeClr val="tx1"/>
        </a:solidFill>
        <a:effectLst/>
      </p:bgPr>
    </p:bg>
    <p:spTree>
      <p:nvGrpSpPr>
        <p:cNvPr id="1" name=""/>
        <p:cNvGrpSpPr/>
        <p:nvPr/>
      </p:nvGrpSpPr>
      <p:grpSpPr>
        <a:xfrm>
          <a:off x="0" y="0"/>
          <a:ext cx="0" cy="0"/>
          <a:chOff x="0" y="0"/>
          <a:chExt cx="0" cy="0"/>
        </a:xfrm>
      </p:grpSpPr>
      <p:sp>
        <p:nvSpPr>
          <p:cNvPr id="11" name="Рисунок 2">
            <a:extLst>
              <a:ext uri="{FF2B5EF4-FFF2-40B4-BE49-F238E27FC236}">
                <a16:creationId xmlns:a16="http://schemas.microsoft.com/office/drawing/2014/main" id="{0A478CF4-9C5F-64BB-835F-828C34243D22}"/>
              </a:ext>
            </a:extLst>
          </p:cNvPr>
          <p:cNvSpPr>
            <a:spLocks noGrp="1"/>
          </p:cNvSpPr>
          <p:nvPr>
            <p:ph type="pic" sz="quarter" idx="10"/>
          </p:nvPr>
        </p:nvSpPr>
        <p:spPr>
          <a:xfrm>
            <a:off x="7400925" y="2282344"/>
            <a:ext cx="4240213" cy="3883506"/>
          </a:xfrm>
          <a:prstGeom prst="roundRect">
            <a:avLst>
              <a:gd name="adj" fmla="val 5152"/>
            </a:avLst>
          </a:prstGeom>
          <a:solidFill>
            <a:schemeClr val="tx1">
              <a:lumMod val="50000"/>
              <a:lumOff val="50000"/>
            </a:schemeClr>
          </a:solidFill>
          <a:ln>
            <a:noFill/>
          </a:ln>
        </p:spPr>
        <p:txBody>
          <a:bodyPr/>
          <a:lstStyle/>
          <a:p>
            <a:endParaRPr lang="ru-RU" dirty="0"/>
          </a:p>
        </p:txBody>
      </p:sp>
      <p:sp>
        <p:nvSpPr>
          <p:cNvPr id="2" name="Shape 9">
            <a:extLst>
              <a:ext uri="{FF2B5EF4-FFF2-40B4-BE49-F238E27FC236}">
                <a16:creationId xmlns:a16="http://schemas.microsoft.com/office/drawing/2014/main" id="{043A7EFD-C5DF-7263-4CCB-C1A81D9C84C8}"/>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4" name="Текст 46">
            <a:extLst>
              <a:ext uri="{FF2B5EF4-FFF2-40B4-BE49-F238E27FC236}">
                <a16:creationId xmlns:a16="http://schemas.microsoft.com/office/drawing/2014/main" id="{341FEDCC-23A8-84A6-1F46-403B1AB03023}"/>
              </a:ext>
            </a:extLst>
          </p:cNvPr>
          <p:cNvSpPr>
            <a:spLocks noGrp="1"/>
          </p:cNvSpPr>
          <p:nvPr>
            <p:ph type="body" sz="quarter" idx="14" hasCustomPrompt="1"/>
          </p:nvPr>
        </p:nvSpPr>
        <p:spPr>
          <a:xfrm>
            <a:off x="587375" y="2886848"/>
            <a:ext cx="5332000" cy="1180535"/>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t>
            </a:r>
            <a:r>
              <a:rPr lang="en" dirty="0" err="1"/>
              <a:t>amet</a:t>
            </a:r>
            <a:r>
              <a:rPr lang="en" dirty="0"/>
              <a:t>, </a:t>
            </a:r>
            <a:r>
              <a:rPr lang="en" dirty="0" err="1"/>
              <a:t>consectetur</a:t>
            </a:r>
            <a:r>
              <a:rPr lang="en" dirty="0"/>
              <a:t> </a:t>
            </a:r>
            <a:r>
              <a:rPr lang="en" dirty="0" err="1"/>
              <a:t>adipiscing</a:t>
            </a:r>
            <a:r>
              <a:rPr lang="en" dirty="0"/>
              <a:t> </a:t>
            </a:r>
            <a:r>
              <a:rPr lang="en" dirty="0" err="1"/>
              <a:t>elit</a:t>
            </a:r>
            <a:r>
              <a:rPr lang="en" dirty="0"/>
              <a:t>, sed do </a:t>
            </a:r>
            <a:r>
              <a:rPr lang="en" dirty="0" err="1"/>
              <a:t>eiusmod</a:t>
            </a:r>
            <a:r>
              <a:rPr lang="en" dirty="0"/>
              <a:t> </a:t>
            </a:r>
            <a:r>
              <a:rPr lang="en" dirty="0" err="1"/>
              <a:t>tempor</a:t>
            </a:r>
            <a:r>
              <a:rPr lang="en" dirty="0"/>
              <a:t> </a:t>
            </a:r>
            <a:r>
              <a:rPr lang="en" dirty="0" err="1"/>
              <a:t>incididunt</a:t>
            </a:r>
            <a:r>
              <a:rPr lang="en" dirty="0"/>
              <a:t> </a:t>
            </a:r>
            <a:r>
              <a:rPr lang="en" dirty="0" err="1"/>
              <a:t>ut</a:t>
            </a:r>
            <a:r>
              <a:rPr lang="en" dirty="0"/>
              <a:t> labore et dolore magna </a:t>
            </a:r>
            <a:r>
              <a:rPr lang="en" dirty="0" err="1"/>
              <a:t>aliqua</a:t>
            </a:r>
            <a:r>
              <a:rPr lang="en" dirty="0"/>
              <a:t>. Ut </a:t>
            </a:r>
            <a:r>
              <a:rPr lang="en" dirty="0" err="1"/>
              <a:t>enim</a:t>
            </a:r>
            <a:r>
              <a:rPr lang="en" dirty="0"/>
              <a:t> ad minim </a:t>
            </a:r>
            <a:r>
              <a:rPr lang="en" dirty="0" err="1"/>
              <a:t>veniam</a:t>
            </a:r>
            <a:r>
              <a:rPr lang="en" dirty="0"/>
              <a:t>, </a:t>
            </a:r>
            <a:r>
              <a:rPr lang="en" dirty="0" err="1"/>
              <a:t>quis</a:t>
            </a:r>
            <a:r>
              <a:rPr lang="en" dirty="0"/>
              <a:t> </a:t>
            </a:r>
            <a:r>
              <a:rPr lang="en" dirty="0" err="1"/>
              <a:t>nostrud</a:t>
            </a:r>
            <a:r>
              <a:rPr lang="en" dirty="0"/>
              <a:t> exercitation </a:t>
            </a:r>
            <a:r>
              <a:rPr lang="en" dirty="0" err="1"/>
              <a:t>ullamco</a:t>
            </a:r>
            <a:r>
              <a:rPr lang="en" dirty="0"/>
              <a:t> </a:t>
            </a:r>
            <a:r>
              <a:rPr lang="en" dirty="0" err="1"/>
              <a:t>laboris</a:t>
            </a:r>
            <a:r>
              <a:rPr lang="en" dirty="0"/>
              <a:t> nisi </a:t>
            </a:r>
            <a:r>
              <a:rPr lang="en" dirty="0" err="1"/>
              <a:t>ut</a:t>
            </a:r>
            <a:r>
              <a:rPr lang="en" dirty="0"/>
              <a:t> </a:t>
            </a:r>
            <a:r>
              <a:rPr lang="en" dirty="0" err="1"/>
              <a:t>aliquip</a:t>
            </a:r>
            <a:r>
              <a:rPr lang="en" dirty="0"/>
              <a:t> ex </a:t>
            </a:r>
            <a:r>
              <a:rPr lang="en" dirty="0" err="1"/>
              <a:t>ea</a:t>
            </a:r>
            <a:r>
              <a:rPr lang="en" dirty="0"/>
              <a:t> </a:t>
            </a:r>
            <a:r>
              <a:rPr lang="en" dirty="0" err="1"/>
              <a:t>commodo</a:t>
            </a:r>
            <a:r>
              <a:rPr lang="en" dirty="0"/>
              <a:t> </a:t>
            </a:r>
            <a:r>
              <a:rPr lang="en" dirty="0" err="1"/>
              <a:t>consequat</a:t>
            </a:r>
            <a:r>
              <a:rPr lang="en" dirty="0"/>
              <a:t>. </a:t>
            </a:r>
            <a:endParaRPr lang="ru-RU" dirty="0"/>
          </a:p>
        </p:txBody>
      </p:sp>
      <p:sp>
        <p:nvSpPr>
          <p:cNvPr id="5" name="Текст 46">
            <a:extLst>
              <a:ext uri="{FF2B5EF4-FFF2-40B4-BE49-F238E27FC236}">
                <a16:creationId xmlns:a16="http://schemas.microsoft.com/office/drawing/2014/main" id="{87F3A726-FE84-97DA-CE68-0B83BEA6933E}"/>
              </a:ext>
            </a:extLst>
          </p:cNvPr>
          <p:cNvSpPr>
            <a:spLocks noGrp="1"/>
          </p:cNvSpPr>
          <p:nvPr>
            <p:ph type="body" sz="quarter" idx="15" hasCustomPrompt="1"/>
          </p:nvPr>
        </p:nvSpPr>
        <p:spPr>
          <a:xfrm>
            <a:off x="587375" y="2315349"/>
            <a:ext cx="5332000"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12" name="Текст 46">
            <a:extLst>
              <a:ext uri="{FF2B5EF4-FFF2-40B4-BE49-F238E27FC236}">
                <a16:creationId xmlns:a16="http://schemas.microsoft.com/office/drawing/2014/main" id="{5A42AAE6-D711-71C5-2965-3E46726879EA}"/>
              </a:ext>
            </a:extLst>
          </p:cNvPr>
          <p:cNvSpPr>
            <a:spLocks noGrp="1"/>
          </p:cNvSpPr>
          <p:nvPr>
            <p:ph type="body" sz="quarter" idx="16" hasCustomPrompt="1"/>
          </p:nvPr>
        </p:nvSpPr>
        <p:spPr>
          <a:xfrm>
            <a:off x="587375" y="4985315"/>
            <a:ext cx="5332000" cy="1180535"/>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t>
            </a:r>
            <a:r>
              <a:rPr lang="en" dirty="0" err="1"/>
              <a:t>amet</a:t>
            </a:r>
            <a:r>
              <a:rPr lang="en" dirty="0"/>
              <a:t>, </a:t>
            </a:r>
            <a:r>
              <a:rPr lang="en" dirty="0" err="1"/>
              <a:t>consectetur</a:t>
            </a:r>
            <a:r>
              <a:rPr lang="en" dirty="0"/>
              <a:t> </a:t>
            </a:r>
            <a:r>
              <a:rPr lang="en" dirty="0" err="1"/>
              <a:t>adipiscing</a:t>
            </a:r>
            <a:r>
              <a:rPr lang="en" dirty="0"/>
              <a:t> </a:t>
            </a:r>
            <a:r>
              <a:rPr lang="en" dirty="0" err="1"/>
              <a:t>elit</a:t>
            </a:r>
            <a:r>
              <a:rPr lang="en" dirty="0"/>
              <a:t>, sed do </a:t>
            </a:r>
            <a:r>
              <a:rPr lang="en" dirty="0" err="1"/>
              <a:t>eiusmod</a:t>
            </a:r>
            <a:r>
              <a:rPr lang="en" dirty="0"/>
              <a:t> </a:t>
            </a:r>
            <a:r>
              <a:rPr lang="en" dirty="0" err="1"/>
              <a:t>tempor</a:t>
            </a:r>
            <a:r>
              <a:rPr lang="en" dirty="0"/>
              <a:t> </a:t>
            </a:r>
            <a:r>
              <a:rPr lang="en" dirty="0" err="1"/>
              <a:t>incididunt</a:t>
            </a:r>
            <a:r>
              <a:rPr lang="en" dirty="0"/>
              <a:t> </a:t>
            </a:r>
            <a:r>
              <a:rPr lang="en" dirty="0" err="1"/>
              <a:t>ut</a:t>
            </a:r>
            <a:r>
              <a:rPr lang="en" dirty="0"/>
              <a:t> labore et dolore magna </a:t>
            </a:r>
            <a:r>
              <a:rPr lang="en" dirty="0" err="1"/>
              <a:t>aliqua</a:t>
            </a:r>
            <a:r>
              <a:rPr lang="en" dirty="0"/>
              <a:t>. Ut </a:t>
            </a:r>
            <a:r>
              <a:rPr lang="en" dirty="0" err="1"/>
              <a:t>enim</a:t>
            </a:r>
            <a:r>
              <a:rPr lang="en" dirty="0"/>
              <a:t> ad minim </a:t>
            </a:r>
            <a:r>
              <a:rPr lang="en" dirty="0" err="1"/>
              <a:t>veniam</a:t>
            </a:r>
            <a:r>
              <a:rPr lang="en" dirty="0"/>
              <a:t>, </a:t>
            </a:r>
            <a:r>
              <a:rPr lang="en" dirty="0" err="1"/>
              <a:t>quis</a:t>
            </a:r>
            <a:r>
              <a:rPr lang="en" dirty="0"/>
              <a:t> </a:t>
            </a:r>
            <a:r>
              <a:rPr lang="en" dirty="0" err="1"/>
              <a:t>nostrud</a:t>
            </a:r>
            <a:r>
              <a:rPr lang="en" dirty="0"/>
              <a:t> exercitation </a:t>
            </a:r>
            <a:r>
              <a:rPr lang="en" dirty="0" err="1"/>
              <a:t>ullamco</a:t>
            </a:r>
            <a:r>
              <a:rPr lang="en" dirty="0"/>
              <a:t> </a:t>
            </a:r>
            <a:r>
              <a:rPr lang="en" dirty="0" err="1"/>
              <a:t>laboris</a:t>
            </a:r>
            <a:r>
              <a:rPr lang="en" dirty="0"/>
              <a:t> nisi </a:t>
            </a:r>
            <a:r>
              <a:rPr lang="en" dirty="0" err="1"/>
              <a:t>ut</a:t>
            </a:r>
            <a:r>
              <a:rPr lang="en" dirty="0"/>
              <a:t> </a:t>
            </a:r>
            <a:r>
              <a:rPr lang="en" dirty="0" err="1"/>
              <a:t>aliquip</a:t>
            </a:r>
            <a:r>
              <a:rPr lang="en" dirty="0"/>
              <a:t> ex </a:t>
            </a:r>
            <a:r>
              <a:rPr lang="en" dirty="0" err="1"/>
              <a:t>ea</a:t>
            </a:r>
            <a:r>
              <a:rPr lang="en" dirty="0"/>
              <a:t> </a:t>
            </a:r>
            <a:r>
              <a:rPr lang="en" dirty="0" err="1"/>
              <a:t>commodo</a:t>
            </a:r>
            <a:r>
              <a:rPr lang="en" dirty="0"/>
              <a:t> </a:t>
            </a:r>
            <a:r>
              <a:rPr lang="en" dirty="0" err="1"/>
              <a:t>consequat</a:t>
            </a:r>
            <a:r>
              <a:rPr lang="en" dirty="0"/>
              <a:t>. </a:t>
            </a:r>
            <a:endParaRPr lang="ru-RU" dirty="0"/>
          </a:p>
        </p:txBody>
      </p:sp>
      <p:sp>
        <p:nvSpPr>
          <p:cNvPr id="13" name="Текст 46">
            <a:extLst>
              <a:ext uri="{FF2B5EF4-FFF2-40B4-BE49-F238E27FC236}">
                <a16:creationId xmlns:a16="http://schemas.microsoft.com/office/drawing/2014/main" id="{18450911-EE3B-CFC9-8AF9-5C272D1FD424}"/>
              </a:ext>
            </a:extLst>
          </p:cNvPr>
          <p:cNvSpPr>
            <a:spLocks noGrp="1"/>
          </p:cNvSpPr>
          <p:nvPr>
            <p:ph type="body" sz="quarter" idx="17" hasCustomPrompt="1"/>
          </p:nvPr>
        </p:nvSpPr>
        <p:spPr>
          <a:xfrm>
            <a:off x="587375" y="4413816"/>
            <a:ext cx="5332000"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dirty="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30" name="Текст 14">
            <a:extLst>
              <a:ext uri="{FF2B5EF4-FFF2-40B4-BE49-F238E27FC236}">
                <a16:creationId xmlns:a16="http://schemas.microsoft.com/office/drawing/2014/main" id="{C49E9B3A-7761-44B2-B368-F684B31F2CC2}"/>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31" name="TextBox 30">
            <a:extLst>
              <a:ext uri="{FF2B5EF4-FFF2-40B4-BE49-F238E27FC236}">
                <a16:creationId xmlns:a16="http://schemas.microsoft.com/office/drawing/2014/main" id="{8F6D6A6E-ED9F-7E66-FB26-C7015E912796}"/>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3" name="Группа 2">
            <a:extLst>
              <a:ext uri="{FF2B5EF4-FFF2-40B4-BE49-F238E27FC236}">
                <a16:creationId xmlns:a16="http://schemas.microsoft.com/office/drawing/2014/main" id="{5451971D-D82E-2228-CC9D-9E13F5533224}"/>
              </a:ext>
            </a:extLst>
          </p:cNvPr>
          <p:cNvGrpSpPr/>
          <p:nvPr userDrawn="1"/>
        </p:nvGrpSpPr>
        <p:grpSpPr>
          <a:xfrm>
            <a:off x="9026645" y="385622"/>
            <a:ext cx="2614657" cy="704331"/>
            <a:chOff x="9026645" y="404770"/>
            <a:chExt cx="2614657" cy="704331"/>
          </a:xfrm>
        </p:grpSpPr>
        <p:grpSp>
          <p:nvGrpSpPr>
            <p:cNvPr id="6" name="Рисунок 2">
              <a:extLst>
                <a:ext uri="{FF2B5EF4-FFF2-40B4-BE49-F238E27FC236}">
                  <a16:creationId xmlns:a16="http://schemas.microsoft.com/office/drawing/2014/main" id="{D6D49DFA-3F13-7A42-AE5C-6E8D1B62DE40}"/>
                </a:ext>
              </a:extLst>
            </p:cNvPr>
            <p:cNvGrpSpPr/>
            <p:nvPr/>
          </p:nvGrpSpPr>
          <p:grpSpPr>
            <a:xfrm>
              <a:off x="9026645" y="462612"/>
              <a:ext cx="1703084" cy="427988"/>
              <a:chOff x="9026645" y="462612"/>
              <a:chExt cx="1703084" cy="427988"/>
            </a:xfrm>
            <a:solidFill>
              <a:srgbClr val="FFFFFF"/>
            </a:solidFill>
          </p:grpSpPr>
          <p:sp>
            <p:nvSpPr>
              <p:cNvPr id="36" name="Полилиния: фигура 35">
                <a:extLst>
                  <a:ext uri="{FF2B5EF4-FFF2-40B4-BE49-F238E27FC236}">
                    <a16:creationId xmlns:a16="http://schemas.microsoft.com/office/drawing/2014/main" id="{53FA18A3-6ACD-DBEC-BB3B-126013FAFD67}"/>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7" name="Полилиния: фигура 36">
                <a:extLst>
                  <a:ext uri="{FF2B5EF4-FFF2-40B4-BE49-F238E27FC236}">
                    <a16:creationId xmlns:a16="http://schemas.microsoft.com/office/drawing/2014/main" id="{1FC14C75-9BD2-33A2-10FA-641D4059686B}"/>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8" name="Полилиния: фигура 37">
                <a:extLst>
                  <a:ext uri="{FF2B5EF4-FFF2-40B4-BE49-F238E27FC236}">
                    <a16:creationId xmlns:a16="http://schemas.microsoft.com/office/drawing/2014/main" id="{57EE2524-346A-2A39-41E0-FEB8528A7944}"/>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9" name="Полилиния: фигура 38">
                <a:extLst>
                  <a:ext uri="{FF2B5EF4-FFF2-40B4-BE49-F238E27FC236}">
                    <a16:creationId xmlns:a16="http://schemas.microsoft.com/office/drawing/2014/main" id="{AB982AC9-4A33-F6BF-2982-E33B7D58D2A8}"/>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40" name="Полилиния: фигура 39">
                <a:extLst>
                  <a:ext uri="{FF2B5EF4-FFF2-40B4-BE49-F238E27FC236}">
                    <a16:creationId xmlns:a16="http://schemas.microsoft.com/office/drawing/2014/main" id="{D535F0E6-B7B9-64CF-CFDA-5D8817625807}"/>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41" name="Полилиния: фигура 40">
                <a:extLst>
                  <a:ext uri="{FF2B5EF4-FFF2-40B4-BE49-F238E27FC236}">
                    <a16:creationId xmlns:a16="http://schemas.microsoft.com/office/drawing/2014/main" id="{14A65359-5B51-4A2E-E2B2-180C17AB5AA3}"/>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7" name="Рисунок 2">
              <a:extLst>
                <a:ext uri="{FF2B5EF4-FFF2-40B4-BE49-F238E27FC236}">
                  <a16:creationId xmlns:a16="http://schemas.microsoft.com/office/drawing/2014/main" id="{120B9821-FD71-5563-053F-4F942891FE27}"/>
                </a:ext>
              </a:extLst>
            </p:cNvPr>
            <p:cNvGrpSpPr/>
            <p:nvPr/>
          </p:nvGrpSpPr>
          <p:grpSpPr>
            <a:xfrm>
              <a:off x="11213920" y="425282"/>
              <a:ext cx="427382" cy="427382"/>
              <a:chOff x="11213920" y="425282"/>
              <a:chExt cx="427382" cy="427382"/>
            </a:xfrm>
          </p:grpSpPr>
          <p:sp>
            <p:nvSpPr>
              <p:cNvPr id="32" name="Полилиния: фигура 31">
                <a:extLst>
                  <a:ext uri="{FF2B5EF4-FFF2-40B4-BE49-F238E27FC236}">
                    <a16:creationId xmlns:a16="http://schemas.microsoft.com/office/drawing/2014/main" id="{C7A75B79-E1A7-4F99-5AAD-BCBBE5705B06}"/>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33" name="Рисунок 2">
                <a:extLst>
                  <a:ext uri="{FF2B5EF4-FFF2-40B4-BE49-F238E27FC236}">
                    <a16:creationId xmlns:a16="http://schemas.microsoft.com/office/drawing/2014/main" id="{CCCF4C91-8DC3-28A7-86A8-0EB64231C00E}"/>
                  </a:ext>
                </a:extLst>
              </p:cNvPr>
              <p:cNvGrpSpPr/>
              <p:nvPr/>
            </p:nvGrpSpPr>
            <p:grpSpPr>
              <a:xfrm>
                <a:off x="11298278" y="512781"/>
                <a:ext cx="263680" cy="252412"/>
                <a:chOff x="11298278" y="512781"/>
                <a:chExt cx="263680" cy="252412"/>
              </a:xfrm>
              <a:solidFill>
                <a:srgbClr val="000000"/>
              </a:solidFill>
            </p:grpSpPr>
            <p:sp>
              <p:nvSpPr>
                <p:cNvPr id="34" name="Полилиния: фигура 33">
                  <a:extLst>
                    <a:ext uri="{FF2B5EF4-FFF2-40B4-BE49-F238E27FC236}">
                      <a16:creationId xmlns:a16="http://schemas.microsoft.com/office/drawing/2014/main" id="{7CBA5F65-D738-5093-9358-F6C0E55F71C0}"/>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5" name="Полилиния: фигура 34">
                  <a:extLst>
                    <a:ext uri="{FF2B5EF4-FFF2-40B4-BE49-F238E27FC236}">
                      <a16:creationId xmlns:a16="http://schemas.microsoft.com/office/drawing/2014/main" id="{2517DEA4-9CBE-C715-95BE-A8C082603615}"/>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8" name="Рисунок 2">
              <a:extLst>
                <a:ext uri="{FF2B5EF4-FFF2-40B4-BE49-F238E27FC236}">
                  <a16:creationId xmlns:a16="http://schemas.microsoft.com/office/drawing/2014/main" id="{893A2C58-A6AA-8A60-BDBF-9E2BE8D59EA8}"/>
                </a:ext>
              </a:extLst>
            </p:cNvPr>
            <p:cNvGrpSpPr/>
            <p:nvPr/>
          </p:nvGrpSpPr>
          <p:grpSpPr>
            <a:xfrm>
              <a:off x="10714525" y="404770"/>
              <a:ext cx="375367" cy="704331"/>
              <a:chOff x="10714525" y="404770"/>
              <a:chExt cx="375367" cy="704331"/>
            </a:xfrm>
            <a:solidFill>
              <a:srgbClr val="FFFFFF"/>
            </a:solidFill>
          </p:grpSpPr>
          <p:sp>
            <p:nvSpPr>
              <p:cNvPr id="9" name="Полилиния: фигура 8">
                <a:extLst>
                  <a:ext uri="{FF2B5EF4-FFF2-40B4-BE49-F238E27FC236}">
                    <a16:creationId xmlns:a16="http://schemas.microsoft.com/office/drawing/2014/main" id="{9382C1E4-06AD-DF07-F032-BA6030F9BB2B}"/>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10" name="Полилиния: фигура 9">
                <a:extLst>
                  <a:ext uri="{FF2B5EF4-FFF2-40B4-BE49-F238E27FC236}">
                    <a16:creationId xmlns:a16="http://schemas.microsoft.com/office/drawing/2014/main" id="{E1AF8707-788E-28D4-9D9D-B5AD1D9631E4}"/>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554778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Слайд фото 6">
    <p:spTree>
      <p:nvGrpSpPr>
        <p:cNvPr id="1" name=""/>
        <p:cNvGrpSpPr/>
        <p:nvPr/>
      </p:nvGrpSpPr>
      <p:grpSpPr>
        <a:xfrm>
          <a:off x="0" y="0"/>
          <a:ext cx="0" cy="0"/>
          <a:chOff x="0" y="0"/>
          <a:chExt cx="0" cy="0"/>
        </a:xfrm>
      </p:grpSpPr>
      <p:sp>
        <p:nvSpPr>
          <p:cNvPr id="10" name="Рисунок 2">
            <a:extLst>
              <a:ext uri="{FF2B5EF4-FFF2-40B4-BE49-F238E27FC236}">
                <a16:creationId xmlns:a16="http://schemas.microsoft.com/office/drawing/2014/main" id="{40C06B55-8C36-CD1C-8480-FA4A2778079E}"/>
              </a:ext>
            </a:extLst>
          </p:cNvPr>
          <p:cNvSpPr>
            <a:spLocks noGrp="1"/>
          </p:cNvSpPr>
          <p:nvPr>
            <p:ph type="pic" sz="quarter" idx="10"/>
          </p:nvPr>
        </p:nvSpPr>
        <p:spPr>
          <a:xfrm>
            <a:off x="587375" y="3756992"/>
            <a:ext cx="4925529" cy="2408858"/>
          </a:xfrm>
          <a:prstGeom prst="roundRect">
            <a:avLst>
              <a:gd name="adj" fmla="val 5152"/>
            </a:avLst>
          </a:prstGeom>
          <a:solidFill>
            <a:schemeClr val="tx1">
              <a:lumMod val="50000"/>
              <a:lumOff val="50000"/>
            </a:schemeClr>
          </a:solidFill>
          <a:ln>
            <a:noFill/>
          </a:ln>
        </p:spPr>
        <p:txBody>
          <a:bodyPr/>
          <a:lstStyle/>
          <a:p>
            <a:endParaRPr lang="ru-RU" dirty="0"/>
          </a:p>
        </p:txBody>
      </p:sp>
      <p:sp>
        <p:nvSpPr>
          <p:cNvPr id="13" name="Рисунок 2">
            <a:extLst>
              <a:ext uri="{FF2B5EF4-FFF2-40B4-BE49-F238E27FC236}">
                <a16:creationId xmlns:a16="http://schemas.microsoft.com/office/drawing/2014/main" id="{35215291-D2E5-4091-E563-40D02225B47E}"/>
              </a:ext>
            </a:extLst>
          </p:cNvPr>
          <p:cNvSpPr>
            <a:spLocks noGrp="1"/>
          </p:cNvSpPr>
          <p:nvPr>
            <p:ph type="pic" sz="quarter" idx="18"/>
          </p:nvPr>
        </p:nvSpPr>
        <p:spPr>
          <a:xfrm>
            <a:off x="5906673" y="3756992"/>
            <a:ext cx="4925529" cy="2408858"/>
          </a:xfrm>
          <a:prstGeom prst="roundRect">
            <a:avLst>
              <a:gd name="adj" fmla="val 5152"/>
            </a:avLst>
          </a:prstGeom>
          <a:solidFill>
            <a:schemeClr val="tx1">
              <a:lumMod val="50000"/>
              <a:lumOff val="50000"/>
            </a:schemeClr>
          </a:solidFill>
          <a:ln>
            <a:noFill/>
          </a:ln>
        </p:spPr>
        <p:txBody>
          <a:bodyPr/>
          <a:lstStyle/>
          <a:p>
            <a:endParaRPr lang="ru-RU" dirty="0"/>
          </a:p>
        </p:txBody>
      </p:sp>
      <p:sp>
        <p:nvSpPr>
          <p:cNvPr id="3" name="Текст 46">
            <a:extLst>
              <a:ext uri="{FF2B5EF4-FFF2-40B4-BE49-F238E27FC236}">
                <a16:creationId xmlns:a16="http://schemas.microsoft.com/office/drawing/2014/main" id="{626D2FD0-0982-D62E-A84C-5778AC8F371B}"/>
              </a:ext>
            </a:extLst>
          </p:cNvPr>
          <p:cNvSpPr>
            <a:spLocks noGrp="1"/>
          </p:cNvSpPr>
          <p:nvPr>
            <p:ph type="body" sz="quarter" idx="14" hasCustomPrompt="1"/>
          </p:nvPr>
        </p:nvSpPr>
        <p:spPr>
          <a:xfrm>
            <a:off x="587375" y="2807334"/>
            <a:ext cx="4289425" cy="700551"/>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t>
            </a:r>
            <a:r>
              <a:rPr lang="en" dirty="0" err="1"/>
              <a:t>amet</a:t>
            </a:r>
            <a:r>
              <a:rPr lang="en" dirty="0"/>
              <a:t>, </a:t>
            </a:r>
            <a:r>
              <a:rPr lang="en" dirty="0" err="1"/>
              <a:t>consectetur</a:t>
            </a:r>
            <a:r>
              <a:rPr lang="en" dirty="0"/>
              <a:t> </a:t>
            </a:r>
            <a:r>
              <a:rPr lang="en" dirty="0" err="1"/>
              <a:t>adipiscing</a:t>
            </a:r>
            <a:r>
              <a:rPr lang="en" dirty="0"/>
              <a:t> </a:t>
            </a:r>
            <a:r>
              <a:rPr lang="en" dirty="0" err="1"/>
              <a:t>elit</a:t>
            </a:r>
            <a:r>
              <a:rPr lang="en" dirty="0"/>
              <a:t>, sed do </a:t>
            </a:r>
            <a:r>
              <a:rPr lang="en" dirty="0" err="1"/>
              <a:t>eiusmod</a:t>
            </a:r>
            <a:r>
              <a:rPr lang="en" dirty="0"/>
              <a:t> </a:t>
            </a:r>
            <a:r>
              <a:rPr lang="en" dirty="0" err="1"/>
              <a:t>tempor</a:t>
            </a:r>
            <a:r>
              <a:rPr lang="en" dirty="0"/>
              <a:t> </a:t>
            </a:r>
            <a:r>
              <a:rPr lang="en" dirty="0" err="1"/>
              <a:t>incididunt</a:t>
            </a:r>
            <a:r>
              <a:rPr lang="en" dirty="0"/>
              <a:t> </a:t>
            </a:r>
            <a:r>
              <a:rPr lang="en" dirty="0" err="1"/>
              <a:t>ut</a:t>
            </a:r>
            <a:r>
              <a:rPr lang="en" dirty="0"/>
              <a:t> labore et dolore magna </a:t>
            </a:r>
            <a:r>
              <a:rPr lang="en" dirty="0" err="1"/>
              <a:t>aliqua</a:t>
            </a:r>
            <a:r>
              <a:rPr lang="en" dirty="0"/>
              <a:t>. </a:t>
            </a:r>
            <a:endParaRPr lang="ru-RU" dirty="0"/>
          </a:p>
        </p:txBody>
      </p:sp>
      <p:sp>
        <p:nvSpPr>
          <p:cNvPr id="4" name="Текст 46">
            <a:extLst>
              <a:ext uri="{FF2B5EF4-FFF2-40B4-BE49-F238E27FC236}">
                <a16:creationId xmlns:a16="http://schemas.microsoft.com/office/drawing/2014/main" id="{9F54E7B4-1990-1C5F-E7D7-C584373810D4}"/>
              </a:ext>
            </a:extLst>
          </p:cNvPr>
          <p:cNvSpPr>
            <a:spLocks noGrp="1"/>
          </p:cNvSpPr>
          <p:nvPr>
            <p:ph type="body" sz="quarter" idx="15" hasCustomPrompt="1"/>
          </p:nvPr>
        </p:nvSpPr>
        <p:spPr>
          <a:xfrm>
            <a:off x="587375" y="2235835"/>
            <a:ext cx="4290875"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dirty="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5" name="Текст 46">
            <a:extLst>
              <a:ext uri="{FF2B5EF4-FFF2-40B4-BE49-F238E27FC236}">
                <a16:creationId xmlns:a16="http://schemas.microsoft.com/office/drawing/2014/main" id="{4C2419B8-4E3A-8803-52B4-EDD72F7C7B21}"/>
              </a:ext>
            </a:extLst>
          </p:cNvPr>
          <p:cNvSpPr>
            <a:spLocks noGrp="1"/>
          </p:cNvSpPr>
          <p:nvPr>
            <p:ph type="body" sz="quarter" idx="16" hasCustomPrompt="1"/>
          </p:nvPr>
        </p:nvSpPr>
        <p:spPr>
          <a:xfrm>
            <a:off x="5926551" y="2807335"/>
            <a:ext cx="4289425" cy="70055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t>
            </a:r>
            <a:r>
              <a:rPr lang="en" dirty="0" err="1"/>
              <a:t>amet</a:t>
            </a:r>
            <a:r>
              <a:rPr lang="en" dirty="0"/>
              <a:t>, </a:t>
            </a:r>
            <a:r>
              <a:rPr lang="en" dirty="0" err="1"/>
              <a:t>consectetur</a:t>
            </a:r>
            <a:r>
              <a:rPr lang="en" dirty="0"/>
              <a:t> </a:t>
            </a:r>
            <a:r>
              <a:rPr lang="en" dirty="0" err="1"/>
              <a:t>adipiscing</a:t>
            </a:r>
            <a:r>
              <a:rPr lang="en" dirty="0"/>
              <a:t> </a:t>
            </a:r>
            <a:r>
              <a:rPr lang="en" dirty="0" err="1"/>
              <a:t>elit</a:t>
            </a:r>
            <a:r>
              <a:rPr lang="en" dirty="0"/>
              <a:t>, sed do </a:t>
            </a:r>
            <a:r>
              <a:rPr lang="en" dirty="0" err="1"/>
              <a:t>eiusmod</a:t>
            </a:r>
            <a:r>
              <a:rPr lang="en" dirty="0"/>
              <a:t> </a:t>
            </a:r>
            <a:r>
              <a:rPr lang="en" dirty="0" err="1"/>
              <a:t>tempor</a:t>
            </a:r>
            <a:r>
              <a:rPr lang="en" dirty="0"/>
              <a:t> </a:t>
            </a:r>
            <a:r>
              <a:rPr lang="en" dirty="0" err="1"/>
              <a:t>incididunt</a:t>
            </a:r>
            <a:r>
              <a:rPr lang="en" dirty="0"/>
              <a:t> </a:t>
            </a:r>
            <a:r>
              <a:rPr lang="en" dirty="0" err="1"/>
              <a:t>ut</a:t>
            </a:r>
            <a:r>
              <a:rPr lang="en" dirty="0"/>
              <a:t> labore et dolore magna </a:t>
            </a:r>
            <a:r>
              <a:rPr lang="en" dirty="0" err="1"/>
              <a:t>aliqua</a:t>
            </a:r>
            <a:r>
              <a:rPr lang="en" dirty="0"/>
              <a:t>. </a:t>
            </a:r>
            <a:endParaRPr lang="ru-RU" dirty="0"/>
          </a:p>
        </p:txBody>
      </p:sp>
      <p:sp>
        <p:nvSpPr>
          <p:cNvPr id="6" name="Текст 46">
            <a:extLst>
              <a:ext uri="{FF2B5EF4-FFF2-40B4-BE49-F238E27FC236}">
                <a16:creationId xmlns:a16="http://schemas.microsoft.com/office/drawing/2014/main" id="{594CC93F-6905-12BB-819D-680F11C5DBAE}"/>
              </a:ext>
            </a:extLst>
          </p:cNvPr>
          <p:cNvSpPr>
            <a:spLocks noGrp="1"/>
          </p:cNvSpPr>
          <p:nvPr>
            <p:ph type="body" sz="quarter" idx="17" hasCustomPrompt="1"/>
          </p:nvPr>
        </p:nvSpPr>
        <p:spPr>
          <a:xfrm>
            <a:off x="5926551" y="2235835"/>
            <a:ext cx="4290875"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dirty="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7" name="Shape 9">
            <a:extLst>
              <a:ext uri="{FF2B5EF4-FFF2-40B4-BE49-F238E27FC236}">
                <a16:creationId xmlns:a16="http://schemas.microsoft.com/office/drawing/2014/main" id="{6B041321-4EB3-6DDF-8BB4-BE091E8F3716}"/>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15" name="Текст 14">
            <a:extLst>
              <a:ext uri="{FF2B5EF4-FFF2-40B4-BE49-F238E27FC236}">
                <a16:creationId xmlns:a16="http://schemas.microsoft.com/office/drawing/2014/main" id="{61B85577-F0A6-EEFB-EF26-8B3206021F25}"/>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32" name="TextBox 31">
            <a:extLst>
              <a:ext uri="{FF2B5EF4-FFF2-40B4-BE49-F238E27FC236}">
                <a16:creationId xmlns:a16="http://schemas.microsoft.com/office/drawing/2014/main" id="{D3C7041E-97C2-9F25-6350-B153F0BB47E5}"/>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2" name="Группа 1">
            <a:extLst>
              <a:ext uri="{FF2B5EF4-FFF2-40B4-BE49-F238E27FC236}">
                <a16:creationId xmlns:a16="http://schemas.microsoft.com/office/drawing/2014/main" id="{3A666B90-6CA8-277E-FDDF-82FF34AA16A5}"/>
              </a:ext>
            </a:extLst>
          </p:cNvPr>
          <p:cNvGrpSpPr/>
          <p:nvPr userDrawn="1"/>
        </p:nvGrpSpPr>
        <p:grpSpPr>
          <a:xfrm>
            <a:off x="9026645" y="385622"/>
            <a:ext cx="2614657" cy="704331"/>
            <a:chOff x="9026645" y="404770"/>
            <a:chExt cx="2614657" cy="704331"/>
          </a:xfrm>
        </p:grpSpPr>
        <p:grpSp>
          <p:nvGrpSpPr>
            <p:cNvPr id="8" name="Рисунок 2">
              <a:extLst>
                <a:ext uri="{FF2B5EF4-FFF2-40B4-BE49-F238E27FC236}">
                  <a16:creationId xmlns:a16="http://schemas.microsoft.com/office/drawing/2014/main" id="{B811089D-8858-D1A8-3EE6-092D4BD40F7A}"/>
                </a:ext>
              </a:extLst>
            </p:cNvPr>
            <p:cNvGrpSpPr/>
            <p:nvPr/>
          </p:nvGrpSpPr>
          <p:grpSpPr>
            <a:xfrm>
              <a:off x="9026645" y="462612"/>
              <a:ext cx="1703084" cy="427988"/>
              <a:chOff x="9026645" y="462612"/>
              <a:chExt cx="1703084" cy="427988"/>
            </a:xfrm>
            <a:solidFill>
              <a:srgbClr val="FFFFFF"/>
            </a:solidFill>
          </p:grpSpPr>
          <p:sp>
            <p:nvSpPr>
              <p:cNvPr id="37" name="Полилиния: фигура 36">
                <a:extLst>
                  <a:ext uri="{FF2B5EF4-FFF2-40B4-BE49-F238E27FC236}">
                    <a16:creationId xmlns:a16="http://schemas.microsoft.com/office/drawing/2014/main" id="{0AFC2487-4DE0-09EB-A755-AC4660EB28F9}"/>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8" name="Полилиния: фигура 37">
                <a:extLst>
                  <a:ext uri="{FF2B5EF4-FFF2-40B4-BE49-F238E27FC236}">
                    <a16:creationId xmlns:a16="http://schemas.microsoft.com/office/drawing/2014/main" id="{75A25DEF-8BBB-C996-0C9A-F8534E2865C2}"/>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9" name="Полилиния: фигура 38">
                <a:extLst>
                  <a:ext uri="{FF2B5EF4-FFF2-40B4-BE49-F238E27FC236}">
                    <a16:creationId xmlns:a16="http://schemas.microsoft.com/office/drawing/2014/main" id="{BDC06A05-82A7-F552-2758-76D89E37546E}"/>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40" name="Полилиния: фигура 39">
                <a:extLst>
                  <a:ext uri="{FF2B5EF4-FFF2-40B4-BE49-F238E27FC236}">
                    <a16:creationId xmlns:a16="http://schemas.microsoft.com/office/drawing/2014/main" id="{DF5BC525-3C38-A896-2AB2-DF8E60271772}"/>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41" name="Полилиния: фигура 40">
                <a:extLst>
                  <a:ext uri="{FF2B5EF4-FFF2-40B4-BE49-F238E27FC236}">
                    <a16:creationId xmlns:a16="http://schemas.microsoft.com/office/drawing/2014/main" id="{29E263AD-35FF-39CA-AC45-916590A7F0C4}"/>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42" name="Полилиния: фигура 41">
                <a:extLst>
                  <a:ext uri="{FF2B5EF4-FFF2-40B4-BE49-F238E27FC236}">
                    <a16:creationId xmlns:a16="http://schemas.microsoft.com/office/drawing/2014/main" id="{9196DC58-D3BC-52CA-2F9E-F9C77C91DF57}"/>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9" name="Рисунок 2">
              <a:extLst>
                <a:ext uri="{FF2B5EF4-FFF2-40B4-BE49-F238E27FC236}">
                  <a16:creationId xmlns:a16="http://schemas.microsoft.com/office/drawing/2014/main" id="{4A94EA62-2F75-6C47-EEAD-42D3749FE754}"/>
                </a:ext>
              </a:extLst>
            </p:cNvPr>
            <p:cNvGrpSpPr/>
            <p:nvPr/>
          </p:nvGrpSpPr>
          <p:grpSpPr>
            <a:xfrm>
              <a:off x="11213920" y="425282"/>
              <a:ext cx="427382" cy="427382"/>
              <a:chOff x="11213920" y="425282"/>
              <a:chExt cx="427382" cy="427382"/>
            </a:xfrm>
          </p:grpSpPr>
          <p:sp>
            <p:nvSpPr>
              <p:cNvPr id="33" name="Полилиния: фигура 32">
                <a:extLst>
                  <a:ext uri="{FF2B5EF4-FFF2-40B4-BE49-F238E27FC236}">
                    <a16:creationId xmlns:a16="http://schemas.microsoft.com/office/drawing/2014/main" id="{9700AD50-7861-1994-D404-CA4867AFD61A}"/>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34" name="Рисунок 2">
                <a:extLst>
                  <a:ext uri="{FF2B5EF4-FFF2-40B4-BE49-F238E27FC236}">
                    <a16:creationId xmlns:a16="http://schemas.microsoft.com/office/drawing/2014/main" id="{011279A1-6BD6-3A33-3AF8-010E8CE248F4}"/>
                  </a:ext>
                </a:extLst>
              </p:cNvPr>
              <p:cNvGrpSpPr/>
              <p:nvPr/>
            </p:nvGrpSpPr>
            <p:grpSpPr>
              <a:xfrm>
                <a:off x="11298278" y="512781"/>
                <a:ext cx="263680" cy="252412"/>
                <a:chOff x="11298278" y="512781"/>
                <a:chExt cx="263680" cy="252412"/>
              </a:xfrm>
              <a:solidFill>
                <a:srgbClr val="000000"/>
              </a:solidFill>
            </p:grpSpPr>
            <p:sp>
              <p:nvSpPr>
                <p:cNvPr id="35" name="Полилиния: фигура 34">
                  <a:extLst>
                    <a:ext uri="{FF2B5EF4-FFF2-40B4-BE49-F238E27FC236}">
                      <a16:creationId xmlns:a16="http://schemas.microsoft.com/office/drawing/2014/main" id="{1A334B57-7397-F8C2-3B51-7D2BED2C9FE2}"/>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6" name="Полилиния: фигура 35">
                  <a:extLst>
                    <a:ext uri="{FF2B5EF4-FFF2-40B4-BE49-F238E27FC236}">
                      <a16:creationId xmlns:a16="http://schemas.microsoft.com/office/drawing/2014/main" id="{0A76497B-1C0D-EE67-E238-85138411DDCE}"/>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11" name="Рисунок 2">
              <a:extLst>
                <a:ext uri="{FF2B5EF4-FFF2-40B4-BE49-F238E27FC236}">
                  <a16:creationId xmlns:a16="http://schemas.microsoft.com/office/drawing/2014/main" id="{9B2DA4DF-47BA-CE70-6408-34FB0D346162}"/>
                </a:ext>
              </a:extLst>
            </p:cNvPr>
            <p:cNvGrpSpPr/>
            <p:nvPr/>
          </p:nvGrpSpPr>
          <p:grpSpPr>
            <a:xfrm>
              <a:off x="10714525" y="404770"/>
              <a:ext cx="375367" cy="704331"/>
              <a:chOff x="10714525" y="404770"/>
              <a:chExt cx="375367" cy="704331"/>
            </a:xfrm>
            <a:solidFill>
              <a:srgbClr val="FFFFFF"/>
            </a:solidFill>
          </p:grpSpPr>
          <p:sp>
            <p:nvSpPr>
              <p:cNvPr id="12" name="Полилиния: фигура 11">
                <a:extLst>
                  <a:ext uri="{FF2B5EF4-FFF2-40B4-BE49-F238E27FC236}">
                    <a16:creationId xmlns:a16="http://schemas.microsoft.com/office/drawing/2014/main" id="{ED2484BE-3376-2084-D5CF-E792928B0F01}"/>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14" name="Полилиния: фигура 13">
                <a:extLst>
                  <a:ext uri="{FF2B5EF4-FFF2-40B4-BE49-F238E27FC236}">
                    <a16:creationId xmlns:a16="http://schemas.microsoft.com/office/drawing/2014/main" id="{365659C7-A521-B3CB-ABE4-C7CA6F7B2DF8}"/>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147729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Слайд фото 7">
    <p:spTree>
      <p:nvGrpSpPr>
        <p:cNvPr id="1" name=""/>
        <p:cNvGrpSpPr/>
        <p:nvPr/>
      </p:nvGrpSpPr>
      <p:grpSpPr>
        <a:xfrm>
          <a:off x="0" y="0"/>
          <a:ext cx="0" cy="0"/>
          <a:chOff x="0" y="0"/>
          <a:chExt cx="0" cy="0"/>
        </a:xfrm>
      </p:grpSpPr>
      <p:sp>
        <p:nvSpPr>
          <p:cNvPr id="2" name="Рисунок 2">
            <a:extLst>
              <a:ext uri="{FF2B5EF4-FFF2-40B4-BE49-F238E27FC236}">
                <a16:creationId xmlns:a16="http://schemas.microsoft.com/office/drawing/2014/main" id="{6AC9E135-224C-5923-BB16-2873D8AFE39A}"/>
              </a:ext>
            </a:extLst>
          </p:cNvPr>
          <p:cNvSpPr>
            <a:spLocks noGrp="1"/>
          </p:cNvSpPr>
          <p:nvPr>
            <p:ph type="pic" sz="quarter" idx="10"/>
          </p:nvPr>
        </p:nvSpPr>
        <p:spPr>
          <a:xfrm>
            <a:off x="6319336" y="1891279"/>
            <a:ext cx="5321802" cy="4274571"/>
          </a:xfrm>
          <a:prstGeom prst="roundRect">
            <a:avLst>
              <a:gd name="adj" fmla="val 5152"/>
            </a:avLst>
          </a:prstGeom>
          <a:solidFill>
            <a:schemeClr val="tx1">
              <a:lumMod val="50000"/>
              <a:lumOff val="50000"/>
            </a:schemeClr>
          </a:solidFill>
          <a:ln>
            <a:noFill/>
          </a:ln>
        </p:spPr>
        <p:txBody>
          <a:bodyPr/>
          <a:lstStyle/>
          <a:p>
            <a:endParaRPr lang="ru-RU" dirty="0"/>
          </a:p>
        </p:txBody>
      </p:sp>
      <p:sp>
        <p:nvSpPr>
          <p:cNvPr id="4" name="Shape 9">
            <a:extLst>
              <a:ext uri="{FF2B5EF4-FFF2-40B4-BE49-F238E27FC236}">
                <a16:creationId xmlns:a16="http://schemas.microsoft.com/office/drawing/2014/main" id="{F1EFA9CA-0257-16D8-CFE5-7F823BDE1C74}"/>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5" name="Текст 46">
            <a:extLst>
              <a:ext uri="{FF2B5EF4-FFF2-40B4-BE49-F238E27FC236}">
                <a16:creationId xmlns:a16="http://schemas.microsoft.com/office/drawing/2014/main" id="{C810094E-ACCA-1DA5-8AAD-E8B1B9361E97}"/>
              </a:ext>
            </a:extLst>
          </p:cNvPr>
          <p:cNvSpPr>
            <a:spLocks noGrp="1"/>
          </p:cNvSpPr>
          <p:nvPr>
            <p:ph type="body" sz="quarter" idx="14" hasCustomPrompt="1"/>
          </p:nvPr>
        </p:nvSpPr>
        <p:spPr>
          <a:xfrm>
            <a:off x="587375" y="2886848"/>
            <a:ext cx="4527964" cy="1180535"/>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t>
            </a:r>
            <a:r>
              <a:rPr lang="en" dirty="0" err="1"/>
              <a:t>amet</a:t>
            </a:r>
            <a:r>
              <a:rPr lang="en" dirty="0"/>
              <a:t>, </a:t>
            </a:r>
            <a:r>
              <a:rPr lang="en" dirty="0" err="1"/>
              <a:t>consectetur</a:t>
            </a:r>
            <a:r>
              <a:rPr lang="en" dirty="0"/>
              <a:t> </a:t>
            </a:r>
            <a:r>
              <a:rPr lang="en" dirty="0" err="1"/>
              <a:t>adipiscing</a:t>
            </a:r>
            <a:r>
              <a:rPr lang="en" dirty="0"/>
              <a:t> </a:t>
            </a:r>
            <a:r>
              <a:rPr lang="en" dirty="0" err="1"/>
              <a:t>elit</a:t>
            </a:r>
            <a:r>
              <a:rPr lang="en" dirty="0"/>
              <a:t>, sed do </a:t>
            </a:r>
            <a:r>
              <a:rPr lang="en" dirty="0" err="1"/>
              <a:t>eiusmod</a:t>
            </a:r>
            <a:r>
              <a:rPr lang="en" dirty="0"/>
              <a:t> </a:t>
            </a:r>
            <a:r>
              <a:rPr lang="en" dirty="0" err="1"/>
              <a:t>tempor</a:t>
            </a:r>
            <a:r>
              <a:rPr lang="en" dirty="0"/>
              <a:t> </a:t>
            </a:r>
            <a:r>
              <a:rPr lang="en" dirty="0" err="1"/>
              <a:t>incididunt</a:t>
            </a:r>
            <a:r>
              <a:rPr lang="en" dirty="0"/>
              <a:t> </a:t>
            </a:r>
            <a:r>
              <a:rPr lang="en" dirty="0" err="1"/>
              <a:t>ut</a:t>
            </a:r>
            <a:r>
              <a:rPr lang="en" dirty="0"/>
              <a:t> labore et dolore magna </a:t>
            </a:r>
            <a:r>
              <a:rPr lang="en" dirty="0" err="1"/>
              <a:t>aliqua</a:t>
            </a:r>
            <a:r>
              <a:rPr lang="en" dirty="0"/>
              <a:t>. Ut </a:t>
            </a:r>
            <a:r>
              <a:rPr lang="en" dirty="0" err="1"/>
              <a:t>enim</a:t>
            </a:r>
            <a:r>
              <a:rPr lang="en" dirty="0"/>
              <a:t> ad minim </a:t>
            </a:r>
            <a:r>
              <a:rPr lang="en" dirty="0" err="1"/>
              <a:t>veniam</a:t>
            </a:r>
            <a:r>
              <a:rPr lang="en" dirty="0"/>
              <a:t>, </a:t>
            </a:r>
            <a:r>
              <a:rPr lang="en" dirty="0" err="1"/>
              <a:t>quis</a:t>
            </a:r>
            <a:r>
              <a:rPr lang="en" dirty="0"/>
              <a:t> </a:t>
            </a:r>
            <a:r>
              <a:rPr lang="en" dirty="0" err="1"/>
              <a:t>nostrud</a:t>
            </a:r>
            <a:r>
              <a:rPr lang="en" dirty="0"/>
              <a:t> exercitation </a:t>
            </a:r>
            <a:r>
              <a:rPr lang="en" dirty="0" err="1"/>
              <a:t>ullamco</a:t>
            </a:r>
            <a:r>
              <a:rPr lang="en" dirty="0"/>
              <a:t> </a:t>
            </a:r>
            <a:r>
              <a:rPr lang="en" dirty="0" err="1"/>
              <a:t>laboris</a:t>
            </a:r>
            <a:r>
              <a:rPr lang="en" dirty="0"/>
              <a:t> nisi </a:t>
            </a:r>
            <a:r>
              <a:rPr lang="en" dirty="0" err="1"/>
              <a:t>ut</a:t>
            </a:r>
            <a:r>
              <a:rPr lang="en" dirty="0"/>
              <a:t> </a:t>
            </a:r>
            <a:r>
              <a:rPr lang="en" dirty="0" err="1"/>
              <a:t>aliquip</a:t>
            </a:r>
            <a:r>
              <a:rPr lang="en" dirty="0"/>
              <a:t> ex </a:t>
            </a:r>
            <a:r>
              <a:rPr lang="en" dirty="0" err="1"/>
              <a:t>ea</a:t>
            </a:r>
            <a:r>
              <a:rPr lang="en" dirty="0"/>
              <a:t> </a:t>
            </a:r>
            <a:r>
              <a:rPr lang="en" dirty="0" err="1"/>
              <a:t>commodo</a:t>
            </a:r>
            <a:r>
              <a:rPr lang="en" dirty="0"/>
              <a:t> </a:t>
            </a:r>
            <a:r>
              <a:rPr lang="en" dirty="0" err="1"/>
              <a:t>consequat</a:t>
            </a:r>
            <a:r>
              <a:rPr lang="en" dirty="0"/>
              <a:t>. </a:t>
            </a:r>
            <a:endParaRPr lang="ru-RU" dirty="0"/>
          </a:p>
        </p:txBody>
      </p:sp>
      <p:sp>
        <p:nvSpPr>
          <p:cNvPr id="6" name="Текст 46">
            <a:extLst>
              <a:ext uri="{FF2B5EF4-FFF2-40B4-BE49-F238E27FC236}">
                <a16:creationId xmlns:a16="http://schemas.microsoft.com/office/drawing/2014/main" id="{E5A86381-273B-18BC-C954-932195532CEF}"/>
              </a:ext>
            </a:extLst>
          </p:cNvPr>
          <p:cNvSpPr>
            <a:spLocks noGrp="1"/>
          </p:cNvSpPr>
          <p:nvPr>
            <p:ph type="body" sz="quarter" idx="15" hasCustomPrompt="1"/>
          </p:nvPr>
        </p:nvSpPr>
        <p:spPr>
          <a:xfrm>
            <a:off x="587375" y="2315349"/>
            <a:ext cx="5332000"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26" name="Текст 14">
            <a:extLst>
              <a:ext uri="{FF2B5EF4-FFF2-40B4-BE49-F238E27FC236}">
                <a16:creationId xmlns:a16="http://schemas.microsoft.com/office/drawing/2014/main" id="{B52B677B-F6E6-155F-58EE-87C61DF5C4F9}"/>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27" name="TextBox 26">
            <a:extLst>
              <a:ext uri="{FF2B5EF4-FFF2-40B4-BE49-F238E27FC236}">
                <a16:creationId xmlns:a16="http://schemas.microsoft.com/office/drawing/2014/main" id="{A9EF7417-90ED-031D-F8A2-E0F06156B33C}"/>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3" name="Группа 2">
            <a:extLst>
              <a:ext uri="{FF2B5EF4-FFF2-40B4-BE49-F238E27FC236}">
                <a16:creationId xmlns:a16="http://schemas.microsoft.com/office/drawing/2014/main" id="{1EA138AA-C33D-DD8E-866D-233428F3B3B5}"/>
              </a:ext>
            </a:extLst>
          </p:cNvPr>
          <p:cNvGrpSpPr/>
          <p:nvPr userDrawn="1"/>
        </p:nvGrpSpPr>
        <p:grpSpPr>
          <a:xfrm>
            <a:off x="9026645" y="385622"/>
            <a:ext cx="2614657" cy="704331"/>
            <a:chOff x="9026645" y="404770"/>
            <a:chExt cx="2614657" cy="704331"/>
          </a:xfrm>
        </p:grpSpPr>
        <p:grpSp>
          <p:nvGrpSpPr>
            <p:cNvPr id="7" name="Рисунок 2">
              <a:extLst>
                <a:ext uri="{FF2B5EF4-FFF2-40B4-BE49-F238E27FC236}">
                  <a16:creationId xmlns:a16="http://schemas.microsoft.com/office/drawing/2014/main" id="{91A0C53D-BB26-C04A-5C5A-DC49B5E087F5}"/>
                </a:ext>
              </a:extLst>
            </p:cNvPr>
            <p:cNvGrpSpPr/>
            <p:nvPr/>
          </p:nvGrpSpPr>
          <p:grpSpPr>
            <a:xfrm>
              <a:off x="9026645" y="462612"/>
              <a:ext cx="1703084" cy="427988"/>
              <a:chOff x="9026645" y="462612"/>
              <a:chExt cx="1703084" cy="427988"/>
            </a:xfrm>
            <a:solidFill>
              <a:srgbClr val="FFFFFF"/>
            </a:solidFill>
          </p:grpSpPr>
          <p:sp>
            <p:nvSpPr>
              <p:cNvPr id="34" name="Полилиния: фигура 33">
                <a:extLst>
                  <a:ext uri="{FF2B5EF4-FFF2-40B4-BE49-F238E27FC236}">
                    <a16:creationId xmlns:a16="http://schemas.microsoft.com/office/drawing/2014/main" id="{47F4DEF9-66CA-56BD-5936-38D1687CCD73}"/>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5" name="Полилиния: фигура 34">
                <a:extLst>
                  <a:ext uri="{FF2B5EF4-FFF2-40B4-BE49-F238E27FC236}">
                    <a16:creationId xmlns:a16="http://schemas.microsoft.com/office/drawing/2014/main" id="{D84B9090-5FCE-6682-94C0-320FBFD2F022}"/>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6" name="Полилиния: фигура 35">
                <a:extLst>
                  <a:ext uri="{FF2B5EF4-FFF2-40B4-BE49-F238E27FC236}">
                    <a16:creationId xmlns:a16="http://schemas.microsoft.com/office/drawing/2014/main" id="{8EB8B651-B4C6-D5DE-50C6-DEC1C3C70333}"/>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7" name="Полилиния: фигура 36">
                <a:extLst>
                  <a:ext uri="{FF2B5EF4-FFF2-40B4-BE49-F238E27FC236}">
                    <a16:creationId xmlns:a16="http://schemas.microsoft.com/office/drawing/2014/main" id="{5CF176BC-4044-071C-A551-0CCC86F447DE}"/>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8" name="Полилиния: фигура 37">
                <a:extLst>
                  <a:ext uri="{FF2B5EF4-FFF2-40B4-BE49-F238E27FC236}">
                    <a16:creationId xmlns:a16="http://schemas.microsoft.com/office/drawing/2014/main" id="{3D0DE4A1-C253-AA37-F39B-B31EECCA549A}"/>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9" name="Полилиния: фигура 38">
                <a:extLst>
                  <a:ext uri="{FF2B5EF4-FFF2-40B4-BE49-F238E27FC236}">
                    <a16:creationId xmlns:a16="http://schemas.microsoft.com/office/drawing/2014/main" id="{2163B812-B5DB-1353-2A62-4CB1EEACF31D}"/>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8" name="Рисунок 2">
              <a:extLst>
                <a:ext uri="{FF2B5EF4-FFF2-40B4-BE49-F238E27FC236}">
                  <a16:creationId xmlns:a16="http://schemas.microsoft.com/office/drawing/2014/main" id="{27ED3AB1-7B86-3549-8A05-5EF3E5029FAD}"/>
                </a:ext>
              </a:extLst>
            </p:cNvPr>
            <p:cNvGrpSpPr/>
            <p:nvPr/>
          </p:nvGrpSpPr>
          <p:grpSpPr>
            <a:xfrm>
              <a:off x="11213920" y="425282"/>
              <a:ext cx="427382" cy="427382"/>
              <a:chOff x="11213920" y="425282"/>
              <a:chExt cx="427382" cy="427382"/>
            </a:xfrm>
          </p:grpSpPr>
          <p:sp>
            <p:nvSpPr>
              <p:cNvPr id="30" name="Полилиния: фигура 29">
                <a:extLst>
                  <a:ext uri="{FF2B5EF4-FFF2-40B4-BE49-F238E27FC236}">
                    <a16:creationId xmlns:a16="http://schemas.microsoft.com/office/drawing/2014/main" id="{9ECD2FB0-8834-37B4-1D0F-D38D0A60D268}"/>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31" name="Рисунок 2">
                <a:extLst>
                  <a:ext uri="{FF2B5EF4-FFF2-40B4-BE49-F238E27FC236}">
                    <a16:creationId xmlns:a16="http://schemas.microsoft.com/office/drawing/2014/main" id="{EF477A23-8D46-F77F-C99E-94FA69E0DE55}"/>
                  </a:ext>
                </a:extLst>
              </p:cNvPr>
              <p:cNvGrpSpPr/>
              <p:nvPr/>
            </p:nvGrpSpPr>
            <p:grpSpPr>
              <a:xfrm>
                <a:off x="11298278" y="512781"/>
                <a:ext cx="263680" cy="252412"/>
                <a:chOff x="11298278" y="512781"/>
                <a:chExt cx="263680" cy="252412"/>
              </a:xfrm>
              <a:solidFill>
                <a:srgbClr val="000000"/>
              </a:solidFill>
            </p:grpSpPr>
            <p:sp>
              <p:nvSpPr>
                <p:cNvPr id="32" name="Полилиния: фигура 31">
                  <a:extLst>
                    <a:ext uri="{FF2B5EF4-FFF2-40B4-BE49-F238E27FC236}">
                      <a16:creationId xmlns:a16="http://schemas.microsoft.com/office/drawing/2014/main" id="{585307DF-B102-9836-5577-70CC3A945610}"/>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3" name="Полилиния: фигура 32">
                  <a:extLst>
                    <a:ext uri="{FF2B5EF4-FFF2-40B4-BE49-F238E27FC236}">
                      <a16:creationId xmlns:a16="http://schemas.microsoft.com/office/drawing/2014/main" id="{F7FD8157-AEB9-4A43-C06D-B2324D382F0F}"/>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9" name="Рисунок 2">
              <a:extLst>
                <a:ext uri="{FF2B5EF4-FFF2-40B4-BE49-F238E27FC236}">
                  <a16:creationId xmlns:a16="http://schemas.microsoft.com/office/drawing/2014/main" id="{AAC2FCC3-82AC-0E3B-462A-33781837A030}"/>
                </a:ext>
              </a:extLst>
            </p:cNvPr>
            <p:cNvGrpSpPr/>
            <p:nvPr/>
          </p:nvGrpSpPr>
          <p:grpSpPr>
            <a:xfrm>
              <a:off x="10714525" y="404770"/>
              <a:ext cx="375367" cy="704331"/>
              <a:chOff x="10714525" y="404770"/>
              <a:chExt cx="375367" cy="704331"/>
            </a:xfrm>
            <a:solidFill>
              <a:srgbClr val="FFFFFF"/>
            </a:solidFill>
          </p:grpSpPr>
          <p:sp>
            <p:nvSpPr>
              <p:cNvPr id="28" name="Полилиния: фигура 27">
                <a:extLst>
                  <a:ext uri="{FF2B5EF4-FFF2-40B4-BE49-F238E27FC236}">
                    <a16:creationId xmlns:a16="http://schemas.microsoft.com/office/drawing/2014/main" id="{70C6AE6E-60D6-D430-2D54-3E5AA9C636F1}"/>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29" name="Полилиния: фигура 28">
                <a:extLst>
                  <a:ext uri="{FF2B5EF4-FFF2-40B4-BE49-F238E27FC236}">
                    <a16:creationId xmlns:a16="http://schemas.microsoft.com/office/drawing/2014/main" id="{8EB029F0-F716-850E-0BE8-B693A308A22D}"/>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299602955"/>
      </p:ext>
    </p:extLst>
  </p:cSld>
  <p:clrMapOvr>
    <a:masterClrMapping/>
  </p:clrMapOvr>
  <p:extLst>
    <p:ext uri="{DCECCB84-F9BA-43D5-87BE-67443E8EF086}">
      <p15:sldGuideLst xmlns:p15="http://schemas.microsoft.com/office/powerpoint/2012/main">
        <p15:guide id="3" pos="73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Слайд фото 8">
    <p:spTree>
      <p:nvGrpSpPr>
        <p:cNvPr id="1" name=""/>
        <p:cNvGrpSpPr/>
        <p:nvPr/>
      </p:nvGrpSpPr>
      <p:grpSpPr>
        <a:xfrm>
          <a:off x="0" y="0"/>
          <a:ext cx="0" cy="0"/>
          <a:chOff x="0" y="0"/>
          <a:chExt cx="0" cy="0"/>
        </a:xfrm>
      </p:grpSpPr>
      <p:sp>
        <p:nvSpPr>
          <p:cNvPr id="5" name="Рисунок 2">
            <a:extLst>
              <a:ext uri="{FF2B5EF4-FFF2-40B4-BE49-F238E27FC236}">
                <a16:creationId xmlns:a16="http://schemas.microsoft.com/office/drawing/2014/main" id="{FF2AF6E9-2462-E594-1374-C076C0FF559D}"/>
              </a:ext>
            </a:extLst>
          </p:cNvPr>
          <p:cNvSpPr>
            <a:spLocks noGrp="1"/>
          </p:cNvSpPr>
          <p:nvPr>
            <p:ph type="pic" sz="quarter" idx="10"/>
          </p:nvPr>
        </p:nvSpPr>
        <p:spPr>
          <a:xfrm>
            <a:off x="587375" y="2153478"/>
            <a:ext cx="11053763" cy="4012372"/>
          </a:xfrm>
          <a:prstGeom prst="roundRect">
            <a:avLst>
              <a:gd name="adj" fmla="val 5152"/>
            </a:avLst>
          </a:prstGeom>
          <a:solidFill>
            <a:schemeClr val="tx1">
              <a:lumMod val="50000"/>
              <a:lumOff val="50000"/>
            </a:schemeClr>
          </a:solidFill>
          <a:ln>
            <a:noFill/>
          </a:ln>
        </p:spPr>
        <p:txBody>
          <a:bodyPr/>
          <a:lstStyle/>
          <a:p>
            <a:endParaRPr lang="ru-RU" dirty="0"/>
          </a:p>
        </p:txBody>
      </p:sp>
      <p:sp>
        <p:nvSpPr>
          <p:cNvPr id="3" name="Shape 9">
            <a:extLst>
              <a:ext uri="{FF2B5EF4-FFF2-40B4-BE49-F238E27FC236}">
                <a16:creationId xmlns:a16="http://schemas.microsoft.com/office/drawing/2014/main" id="{7F0CF04E-BEF3-168D-D78A-81804848F662}"/>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22" name="Текст 14">
            <a:extLst>
              <a:ext uri="{FF2B5EF4-FFF2-40B4-BE49-F238E27FC236}">
                <a16:creationId xmlns:a16="http://schemas.microsoft.com/office/drawing/2014/main" id="{7AC7D524-298C-A106-279D-94B306003AB5}"/>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23" name="TextBox 22">
            <a:extLst>
              <a:ext uri="{FF2B5EF4-FFF2-40B4-BE49-F238E27FC236}">
                <a16:creationId xmlns:a16="http://schemas.microsoft.com/office/drawing/2014/main" id="{9FDD01F8-2013-CA75-028D-D90AF3B74A74}"/>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2" name="Группа 1">
            <a:extLst>
              <a:ext uri="{FF2B5EF4-FFF2-40B4-BE49-F238E27FC236}">
                <a16:creationId xmlns:a16="http://schemas.microsoft.com/office/drawing/2014/main" id="{6F493ABD-3513-B99C-349E-6C847F075781}"/>
              </a:ext>
            </a:extLst>
          </p:cNvPr>
          <p:cNvGrpSpPr/>
          <p:nvPr userDrawn="1"/>
        </p:nvGrpSpPr>
        <p:grpSpPr>
          <a:xfrm>
            <a:off x="9026645" y="385622"/>
            <a:ext cx="2614657" cy="704331"/>
            <a:chOff x="9026645" y="404770"/>
            <a:chExt cx="2614657" cy="704331"/>
          </a:xfrm>
        </p:grpSpPr>
        <p:grpSp>
          <p:nvGrpSpPr>
            <p:cNvPr id="7" name="Рисунок 2">
              <a:extLst>
                <a:ext uri="{FF2B5EF4-FFF2-40B4-BE49-F238E27FC236}">
                  <a16:creationId xmlns:a16="http://schemas.microsoft.com/office/drawing/2014/main" id="{47FFB4FB-4590-437A-29AF-BF469EE8BC97}"/>
                </a:ext>
              </a:extLst>
            </p:cNvPr>
            <p:cNvGrpSpPr/>
            <p:nvPr/>
          </p:nvGrpSpPr>
          <p:grpSpPr>
            <a:xfrm>
              <a:off x="9026645" y="462612"/>
              <a:ext cx="1703084" cy="427988"/>
              <a:chOff x="9026645" y="462612"/>
              <a:chExt cx="1703084" cy="427988"/>
            </a:xfrm>
            <a:solidFill>
              <a:srgbClr val="FFFFFF"/>
            </a:solidFill>
          </p:grpSpPr>
          <p:sp>
            <p:nvSpPr>
              <p:cNvPr id="32" name="Полилиния: фигура 31">
                <a:extLst>
                  <a:ext uri="{FF2B5EF4-FFF2-40B4-BE49-F238E27FC236}">
                    <a16:creationId xmlns:a16="http://schemas.microsoft.com/office/drawing/2014/main" id="{550971EE-124B-FA3E-C5A3-7558C979BB2B}"/>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3" name="Полилиния: фигура 32">
                <a:extLst>
                  <a:ext uri="{FF2B5EF4-FFF2-40B4-BE49-F238E27FC236}">
                    <a16:creationId xmlns:a16="http://schemas.microsoft.com/office/drawing/2014/main" id="{B8C4F9EE-3F6D-6522-3D4E-CF556AE24E8D}"/>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4" name="Полилиния: фигура 33">
                <a:extLst>
                  <a:ext uri="{FF2B5EF4-FFF2-40B4-BE49-F238E27FC236}">
                    <a16:creationId xmlns:a16="http://schemas.microsoft.com/office/drawing/2014/main" id="{A8A9D0E2-C725-B95A-9F74-6FC9EED7A587}"/>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5" name="Полилиния: фигура 34">
                <a:extLst>
                  <a:ext uri="{FF2B5EF4-FFF2-40B4-BE49-F238E27FC236}">
                    <a16:creationId xmlns:a16="http://schemas.microsoft.com/office/drawing/2014/main" id="{55D20579-C4B9-63AF-AE10-94C25838AEFA}"/>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6" name="Полилиния: фигура 35">
                <a:extLst>
                  <a:ext uri="{FF2B5EF4-FFF2-40B4-BE49-F238E27FC236}">
                    <a16:creationId xmlns:a16="http://schemas.microsoft.com/office/drawing/2014/main" id="{5B4BF75D-A427-445A-FEFD-D7A33413F84D}"/>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7" name="Полилиния: фигура 36">
                <a:extLst>
                  <a:ext uri="{FF2B5EF4-FFF2-40B4-BE49-F238E27FC236}">
                    <a16:creationId xmlns:a16="http://schemas.microsoft.com/office/drawing/2014/main" id="{5643CCE8-57B0-CD8B-E99D-326BFC4E9123}"/>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24" name="Рисунок 2">
              <a:extLst>
                <a:ext uri="{FF2B5EF4-FFF2-40B4-BE49-F238E27FC236}">
                  <a16:creationId xmlns:a16="http://schemas.microsoft.com/office/drawing/2014/main" id="{4C4B8837-9945-9592-9028-3F73AA91E515}"/>
                </a:ext>
              </a:extLst>
            </p:cNvPr>
            <p:cNvGrpSpPr/>
            <p:nvPr/>
          </p:nvGrpSpPr>
          <p:grpSpPr>
            <a:xfrm>
              <a:off x="11213920" y="425282"/>
              <a:ext cx="427382" cy="427382"/>
              <a:chOff x="11213920" y="425282"/>
              <a:chExt cx="427382" cy="427382"/>
            </a:xfrm>
          </p:grpSpPr>
          <p:sp>
            <p:nvSpPr>
              <p:cNvPr id="28" name="Полилиния: фигура 27">
                <a:extLst>
                  <a:ext uri="{FF2B5EF4-FFF2-40B4-BE49-F238E27FC236}">
                    <a16:creationId xmlns:a16="http://schemas.microsoft.com/office/drawing/2014/main" id="{DA680DA3-4EB1-351B-A67A-C01A4CEA4D5E}"/>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29" name="Рисунок 2">
                <a:extLst>
                  <a:ext uri="{FF2B5EF4-FFF2-40B4-BE49-F238E27FC236}">
                    <a16:creationId xmlns:a16="http://schemas.microsoft.com/office/drawing/2014/main" id="{CE499D5B-E765-3826-7D9E-C345CBBFFEFE}"/>
                  </a:ext>
                </a:extLst>
              </p:cNvPr>
              <p:cNvGrpSpPr/>
              <p:nvPr/>
            </p:nvGrpSpPr>
            <p:grpSpPr>
              <a:xfrm>
                <a:off x="11298278" y="512781"/>
                <a:ext cx="263680" cy="252412"/>
                <a:chOff x="11298278" y="512781"/>
                <a:chExt cx="263680" cy="252412"/>
              </a:xfrm>
              <a:solidFill>
                <a:srgbClr val="000000"/>
              </a:solidFill>
            </p:grpSpPr>
            <p:sp>
              <p:nvSpPr>
                <p:cNvPr id="30" name="Полилиния: фигура 29">
                  <a:extLst>
                    <a:ext uri="{FF2B5EF4-FFF2-40B4-BE49-F238E27FC236}">
                      <a16:creationId xmlns:a16="http://schemas.microsoft.com/office/drawing/2014/main" id="{76247207-C744-1EB4-71BA-CC8A913AB458}"/>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1" name="Полилиния: фигура 30">
                  <a:extLst>
                    <a:ext uri="{FF2B5EF4-FFF2-40B4-BE49-F238E27FC236}">
                      <a16:creationId xmlns:a16="http://schemas.microsoft.com/office/drawing/2014/main" id="{936855D4-4A8D-CDAC-9CEF-5DD345086E0A}"/>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25" name="Рисунок 2">
              <a:extLst>
                <a:ext uri="{FF2B5EF4-FFF2-40B4-BE49-F238E27FC236}">
                  <a16:creationId xmlns:a16="http://schemas.microsoft.com/office/drawing/2014/main" id="{FE416863-E388-7704-6C5B-30C231E12E23}"/>
                </a:ext>
              </a:extLst>
            </p:cNvPr>
            <p:cNvGrpSpPr/>
            <p:nvPr/>
          </p:nvGrpSpPr>
          <p:grpSpPr>
            <a:xfrm>
              <a:off x="10714525" y="404770"/>
              <a:ext cx="375367" cy="704331"/>
              <a:chOff x="10714525" y="404770"/>
              <a:chExt cx="375367" cy="704331"/>
            </a:xfrm>
            <a:solidFill>
              <a:srgbClr val="FFFFFF"/>
            </a:solidFill>
          </p:grpSpPr>
          <p:sp>
            <p:nvSpPr>
              <p:cNvPr id="26" name="Полилиния: фигура 25">
                <a:extLst>
                  <a:ext uri="{FF2B5EF4-FFF2-40B4-BE49-F238E27FC236}">
                    <a16:creationId xmlns:a16="http://schemas.microsoft.com/office/drawing/2014/main" id="{C11FAA1B-0DA6-DA7A-9E53-2F6A6D1059B4}"/>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27" name="Полилиния: фигура 26">
                <a:extLst>
                  <a:ext uri="{FF2B5EF4-FFF2-40B4-BE49-F238E27FC236}">
                    <a16:creationId xmlns:a16="http://schemas.microsoft.com/office/drawing/2014/main" id="{F300A24F-047C-6DC6-3D08-63F9B01B51C4}"/>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878796624"/>
      </p:ext>
    </p:extLst>
  </p:cSld>
  <p:clrMapOvr>
    <a:masterClrMapping/>
  </p:clrMapOvr>
  <p:extLst>
    <p:ext uri="{DCECCB84-F9BA-43D5-87BE-67443E8EF086}">
      <p15:sldGuideLst xmlns:p15="http://schemas.microsoft.com/office/powerpoint/2012/main">
        <p15:guide id="1" pos="483">
          <p15:clr>
            <a:srgbClr val="FBAE40"/>
          </p15:clr>
        </p15:guide>
        <p15:guide id="2" pos="7333">
          <p15:clr>
            <a:srgbClr val="FBAE40"/>
          </p15:clr>
        </p15:guide>
        <p15:guide id="3" orient="horz" pos="118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Слайд фото 9">
    <p:spTree>
      <p:nvGrpSpPr>
        <p:cNvPr id="1" name=""/>
        <p:cNvGrpSpPr/>
        <p:nvPr/>
      </p:nvGrpSpPr>
      <p:grpSpPr>
        <a:xfrm>
          <a:off x="0" y="0"/>
          <a:ext cx="0" cy="0"/>
          <a:chOff x="0" y="0"/>
          <a:chExt cx="0" cy="0"/>
        </a:xfrm>
      </p:grpSpPr>
      <p:sp>
        <p:nvSpPr>
          <p:cNvPr id="8" name="Рисунок 2">
            <a:extLst>
              <a:ext uri="{FF2B5EF4-FFF2-40B4-BE49-F238E27FC236}">
                <a16:creationId xmlns:a16="http://schemas.microsoft.com/office/drawing/2014/main" id="{76F9A8ED-2090-A46D-D538-7469AFF8D880}"/>
              </a:ext>
            </a:extLst>
          </p:cNvPr>
          <p:cNvSpPr>
            <a:spLocks noGrp="1"/>
          </p:cNvSpPr>
          <p:nvPr>
            <p:ph type="pic" sz="quarter" idx="10"/>
          </p:nvPr>
        </p:nvSpPr>
        <p:spPr>
          <a:xfrm>
            <a:off x="587375" y="2153477"/>
            <a:ext cx="5342810" cy="4012373"/>
          </a:xfrm>
          <a:prstGeom prst="roundRect">
            <a:avLst>
              <a:gd name="adj" fmla="val 5152"/>
            </a:avLst>
          </a:prstGeom>
          <a:solidFill>
            <a:schemeClr val="tx1">
              <a:lumMod val="50000"/>
              <a:lumOff val="50000"/>
            </a:schemeClr>
          </a:solidFill>
          <a:ln>
            <a:noFill/>
          </a:ln>
        </p:spPr>
        <p:txBody>
          <a:bodyPr/>
          <a:lstStyle>
            <a:lvl1pPr>
              <a:defRPr>
                <a:solidFill>
                  <a:schemeClr val="bg1"/>
                </a:solidFill>
              </a:defRPr>
            </a:lvl1pPr>
          </a:lstStyle>
          <a:p>
            <a:endParaRPr lang="ru-RU" dirty="0"/>
          </a:p>
        </p:txBody>
      </p:sp>
      <p:sp>
        <p:nvSpPr>
          <p:cNvPr id="9" name="Рисунок 2">
            <a:extLst>
              <a:ext uri="{FF2B5EF4-FFF2-40B4-BE49-F238E27FC236}">
                <a16:creationId xmlns:a16="http://schemas.microsoft.com/office/drawing/2014/main" id="{8540D4C5-029C-4C0D-6D27-6AFAF15B54FF}"/>
              </a:ext>
            </a:extLst>
          </p:cNvPr>
          <p:cNvSpPr>
            <a:spLocks noGrp="1"/>
          </p:cNvSpPr>
          <p:nvPr>
            <p:ph type="pic" sz="quarter" idx="11"/>
          </p:nvPr>
        </p:nvSpPr>
        <p:spPr>
          <a:xfrm>
            <a:off x="6320870" y="2153477"/>
            <a:ext cx="5342810" cy="4012373"/>
          </a:xfrm>
          <a:prstGeom prst="roundRect">
            <a:avLst>
              <a:gd name="adj" fmla="val 5152"/>
            </a:avLst>
          </a:prstGeom>
          <a:solidFill>
            <a:schemeClr val="tx1">
              <a:lumMod val="50000"/>
              <a:lumOff val="50000"/>
            </a:schemeClr>
          </a:solidFill>
          <a:ln>
            <a:noFill/>
          </a:ln>
        </p:spPr>
        <p:txBody>
          <a:bodyPr/>
          <a:lstStyle/>
          <a:p>
            <a:endParaRPr lang="ru-RU" dirty="0"/>
          </a:p>
        </p:txBody>
      </p:sp>
      <p:sp>
        <p:nvSpPr>
          <p:cNvPr id="3" name="Shape 9">
            <a:extLst>
              <a:ext uri="{FF2B5EF4-FFF2-40B4-BE49-F238E27FC236}">
                <a16:creationId xmlns:a16="http://schemas.microsoft.com/office/drawing/2014/main" id="{9EC34486-734F-0B83-43C6-079479699C5C}"/>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23" name="Текст 14">
            <a:extLst>
              <a:ext uri="{FF2B5EF4-FFF2-40B4-BE49-F238E27FC236}">
                <a16:creationId xmlns:a16="http://schemas.microsoft.com/office/drawing/2014/main" id="{2A49B92F-DC82-6A34-6209-240640E4006D}"/>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25" name="TextBox 24">
            <a:extLst>
              <a:ext uri="{FF2B5EF4-FFF2-40B4-BE49-F238E27FC236}">
                <a16:creationId xmlns:a16="http://schemas.microsoft.com/office/drawing/2014/main" id="{211B375B-F24A-A5C3-606A-0742A53D9CC7}"/>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2" name="Группа 1">
            <a:extLst>
              <a:ext uri="{FF2B5EF4-FFF2-40B4-BE49-F238E27FC236}">
                <a16:creationId xmlns:a16="http://schemas.microsoft.com/office/drawing/2014/main" id="{DA5D0881-DC43-6942-3FC2-1DCDC6D5BFAF}"/>
              </a:ext>
            </a:extLst>
          </p:cNvPr>
          <p:cNvGrpSpPr/>
          <p:nvPr userDrawn="1"/>
        </p:nvGrpSpPr>
        <p:grpSpPr>
          <a:xfrm>
            <a:off x="9026645" y="385622"/>
            <a:ext cx="2614657" cy="704331"/>
            <a:chOff x="9026645" y="404770"/>
            <a:chExt cx="2614657" cy="704331"/>
          </a:xfrm>
        </p:grpSpPr>
        <p:grpSp>
          <p:nvGrpSpPr>
            <p:cNvPr id="7" name="Рисунок 2">
              <a:extLst>
                <a:ext uri="{FF2B5EF4-FFF2-40B4-BE49-F238E27FC236}">
                  <a16:creationId xmlns:a16="http://schemas.microsoft.com/office/drawing/2014/main" id="{E1B9B09E-83E8-B2C6-4903-80A2C5276476}"/>
                </a:ext>
              </a:extLst>
            </p:cNvPr>
            <p:cNvGrpSpPr/>
            <p:nvPr/>
          </p:nvGrpSpPr>
          <p:grpSpPr>
            <a:xfrm>
              <a:off x="9026645" y="462612"/>
              <a:ext cx="1703084" cy="427988"/>
              <a:chOff x="9026645" y="462612"/>
              <a:chExt cx="1703084" cy="427988"/>
            </a:xfrm>
            <a:solidFill>
              <a:srgbClr val="FFFFFF"/>
            </a:solidFill>
          </p:grpSpPr>
          <p:sp>
            <p:nvSpPr>
              <p:cNvPr id="33" name="Полилиния: фигура 32">
                <a:extLst>
                  <a:ext uri="{FF2B5EF4-FFF2-40B4-BE49-F238E27FC236}">
                    <a16:creationId xmlns:a16="http://schemas.microsoft.com/office/drawing/2014/main" id="{5267888B-F928-7F4D-5027-04448F560D04}"/>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4" name="Полилиния: фигура 33">
                <a:extLst>
                  <a:ext uri="{FF2B5EF4-FFF2-40B4-BE49-F238E27FC236}">
                    <a16:creationId xmlns:a16="http://schemas.microsoft.com/office/drawing/2014/main" id="{E0ADB2EC-AFAB-055F-C2C1-ABA3CE211DBB}"/>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5" name="Полилиния: фигура 34">
                <a:extLst>
                  <a:ext uri="{FF2B5EF4-FFF2-40B4-BE49-F238E27FC236}">
                    <a16:creationId xmlns:a16="http://schemas.microsoft.com/office/drawing/2014/main" id="{6CA412F7-733A-4B7B-9192-15CE5FBCA4E1}"/>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6" name="Полилиния: фигура 35">
                <a:extLst>
                  <a:ext uri="{FF2B5EF4-FFF2-40B4-BE49-F238E27FC236}">
                    <a16:creationId xmlns:a16="http://schemas.microsoft.com/office/drawing/2014/main" id="{DA115BC1-AF9B-ED3A-EB65-842695F69E06}"/>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7" name="Полилиния: фигура 36">
                <a:extLst>
                  <a:ext uri="{FF2B5EF4-FFF2-40B4-BE49-F238E27FC236}">
                    <a16:creationId xmlns:a16="http://schemas.microsoft.com/office/drawing/2014/main" id="{69CD5C29-0493-6FBC-812D-9F1C972F662C}"/>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8" name="Полилиния: фигура 37">
                <a:extLst>
                  <a:ext uri="{FF2B5EF4-FFF2-40B4-BE49-F238E27FC236}">
                    <a16:creationId xmlns:a16="http://schemas.microsoft.com/office/drawing/2014/main" id="{42E4C686-D328-05CF-55DA-502D62923597}"/>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24" name="Рисунок 2">
              <a:extLst>
                <a:ext uri="{FF2B5EF4-FFF2-40B4-BE49-F238E27FC236}">
                  <a16:creationId xmlns:a16="http://schemas.microsoft.com/office/drawing/2014/main" id="{0D487D1F-D1F6-F583-E599-9A2A1AD1282A}"/>
                </a:ext>
              </a:extLst>
            </p:cNvPr>
            <p:cNvGrpSpPr/>
            <p:nvPr/>
          </p:nvGrpSpPr>
          <p:grpSpPr>
            <a:xfrm>
              <a:off x="11213920" y="425282"/>
              <a:ext cx="427382" cy="427382"/>
              <a:chOff x="11213920" y="425282"/>
              <a:chExt cx="427382" cy="427382"/>
            </a:xfrm>
          </p:grpSpPr>
          <p:sp>
            <p:nvSpPr>
              <p:cNvPr id="29" name="Полилиния: фигура 28">
                <a:extLst>
                  <a:ext uri="{FF2B5EF4-FFF2-40B4-BE49-F238E27FC236}">
                    <a16:creationId xmlns:a16="http://schemas.microsoft.com/office/drawing/2014/main" id="{68EB5FB2-682B-5172-83C6-6D18368CF3C1}"/>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30" name="Рисунок 2">
                <a:extLst>
                  <a:ext uri="{FF2B5EF4-FFF2-40B4-BE49-F238E27FC236}">
                    <a16:creationId xmlns:a16="http://schemas.microsoft.com/office/drawing/2014/main" id="{A8B21B14-4F38-1006-4FA0-FC311037EE85}"/>
                  </a:ext>
                </a:extLst>
              </p:cNvPr>
              <p:cNvGrpSpPr/>
              <p:nvPr/>
            </p:nvGrpSpPr>
            <p:grpSpPr>
              <a:xfrm>
                <a:off x="11298278" y="512781"/>
                <a:ext cx="263680" cy="252412"/>
                <a:chOff x="11298278" y="512781"/>
                <a:chExt cx="263680" cy="252412"/>
              </a:xfrm>
              <a:solidFill>
                <a:srgbClr val="000000"/>
              </a:solidFill>
            </p:grpSpPr>
            <p:sp>
              <p:nvSpPr>
                <p:cNvPr id="31" name="Полилиния: фигура 30">
                  <a:extLst>
                    <a:ext uri="{FF2B5EF4-FFF2-40B4-BE49-F238E27FC236}">
                      <a16:creationId xmlns:a16="http://schemas.microsoft.com/office/drawing/2014/main" id="{A879DC08-73E7-784C-C879-0E55D84D3DBD}"/>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2" name="Полилиния: фигура 31">
                  <a:extLst>
                    <a:ext uri="{FF2B5EF4-FFF2-40B4-BE49-F238E27FC236}">
                      <a16:creationId xmlns:a16="http://schemas.microsoft.com/office/drawing/2014/main" id="{4D1716B6-6F35-FD4E-AED3-9F06D207ADD7}"/>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26" name="Рисунок 2">
              <a:extLst>
                <a:ext uri="{FF2B5EF4-FFF2-40B4-BE49-F238E27FC236}">
                  <a16:creationId xmlns:a16="http://schemas.microsoft.com/office/drawing/2014/main" id="{DCBCEF73-8B94-1146-F6AF-ED2FACCBAB45}"/>
                </a:ext>
              </a:extLst>
            </p:cNvPr>
            <p:cNvGrpSpPr/>
            <p:nvPr/>
          </p:nvGrpSpPr>
          <p:grpSpPr>
            <a:xfrm>
              <a:off x="10714525" y="404770"/>
              <a:ext cx="375367" cy="704331"/>
              <a:chOff x="10714525" y="404770"/>
              <a:chExt cx="375367" cy="704331"/>
            </a:xfrm>
            <a:solidFill>
              <a:srgbClr val="FFFFFF"/>
            </a:solidFill>
          </p:grpSpPr>
          <p:sp>
            <p:nvSpPr>
              <p:cNvPr id="27" name="Полилиния: фигура 26">
                <a:extLst>
                  <a:ext uri="{FF2B5EF4-FFF2-40B4-BE49-F238E27FC236}">
                    <a16:creationId xmlns:a16="http://schemas.microsoft.com/office/drawing/2014/main" id="{D1E1413B-50D4-B4A2-093C-6D18A0004146}"/>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28" name="Полилиния: фигура 27">
                <a:extLst>
                  <a:ext uri="{FF2B5EF4-FFF2-40B4-BE49-F238E27FC236}">
                    <a16:creationId xmlns:a16="http://schemas.microsoft.com/office/drawing/2014/main" id="{043F6E74-98EA-1F50-8112-951F80503068}"/>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425539426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Слайд 1">
    <p:spTree>
      <p:nvGrpSpPr>
        <p:cNvPr id="1" name=""/>
        <p:cNvGrpSpPr/>
        <p:nvPr/>
      </p:nvGrpSpPr>
      <p:grpSpPr>
        <a:xfrm>
          <a:off x="0" y="0"/>
          <a:ext cx="0" cy="0"/>
          <a:chOff x="0" y="0"/>
          <a:chExt cx="0" cy="0"/>
        </a:xfrm>
      </p:grpSpPr>
      <p:sp>
        <p:nvSpPr>
          <p:cNvPr id="3" name="Shape 9">
            <a:extLst>
              <a:ext uri="{FF2B5EF4-FFF2-40B4-BE49-F238E27FC236}">
                <a16:creationId xmlns:a16="http://schemas.microsoft.com/office/drawing/2014/main" id="{B6FE1932-B252-C56F-08B4-9721F4CB7ED6}"/>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21" name="Текст 14">
            <a:extLst>
              <a:ext uri="{FF2B5EF4-FFF2-40B4-BE49-F238E27FC236}">
                <a16:creationId xmlns:a16="http://schemas.microsoft.com/office/drawing/2014/main" id="{AC436F88-67EE-99CC-149F-2305189862B1}"/>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22" name="TextBox 21">
            <a:extLst>
              <a:ext uri="{FF2B5EF4-FFF2-40B4-BE49-F238E27FC236}">
                <a16:creationId xmlns:a16="http://schemas.microsoft.com/office/drawing/2014/main" id="{0F504BCC-4ACE-F11F-B4FD-44A4C18931A2}"/>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2" name="Группа 1">
            <a:extLst>
              <a:ext uri="{FF2B5EF4-FFF2-40B4-BE49-F238E27FC236}">
                <a16:creationId xmlns:a16="http://schemas.microsoft.com/office/drawing/2014/main" id="{53C93A1A-21EA-6B61-A786-B151B87A59E0}"/>
              </a:ext>
            </a:extLst>
          </p:cNvPr>
          <p:cNvGrpSpPr/>
          <p:nvPr userDrawn="1"/>
        </p:nvGrpSpPr>
        <p:grpSpPr>
          <a:xfrm>
            <a:off x="9026645" y="385622"/>
            <a:ext cx="2614657" cy="704331"/>
            <a:chOff x="9026645" y="404770"/>
            <a:chExt cx="2614657" cy="704331"/>
          </a:xfrm>
        </p:grpSpPr>
        <p:grpSp>
          <p:nvGrpSpPr>
            <p:cNvPr id="7" name="Рисунок 2">
              <a:extLst>
                <a:ext uri="{FF2B5EF4-FFF2-40B4-BE49-F238E27FC236}">
                  <a16:creationId xmlns:a16="http://schemas.microsoft.com/office/drawing/2014/main" id="{058738E1-5E77-BAFE-2307-AA520D725F3B}"/>
                </a:ext>
              </a:extLst>
            </p:cNvPr>
            <p:cNvGrpSpPr/>
            <p:nvPr/>
          </p:nvGrpSpPr>
          <p:grpSpPr>
            <a:xfrm>
              <a:off x="9026645" y="462612"/>
              <a:ext cx="1703084" cy="427988"/>
              <a:chOff x="9026645" y="462612"/>
              <a:chExt cx="1703084" cy="427988"/>
            </a:xfrm>
            <a:solidFill>
              <a:srgbClr val="FFFFFF"/>
            </a:solidFill>
          </p:grpSpPr>
          <p:sp>
            <p:nvSpPr>
              <p:cNvPr id="31" name="Полилиния: фигура 30">
                <a:extLst>
                  <a:ext uri="{FF2B5EF4-FFF2-40B4-BE49-F238E27FC236}">
                    <a16:creationId xmlns:a16="http://schemas.microsoft.com/office/drawing/2014/main" id="{B3D41CF9-F69B-5DC8-1BA1-21DC93D34977}"/>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2" name="Полилиния: фигура 31">
                <a:extLst>
                  <a:ext uri="{FF2B5EF4-FFF2-40B4-BE49-F238E27FC236}">
                    <a16:creationId xmlns:a16="http://schemas.microsoft.com/office/drawing/2014/main" id="{871A143A-F013-3D55-1F32-1A0BF1823F1F}"/>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3" name="Полилиния: фигура 32">
                <a:extLst>
                  <a:ext uri="{FF2B5EF4-FFF2-40B4-BE49-F238E27FC236}">
                    <a16:creationId xmlns:a16="http://schemas.microsoft.com/office/drawing/2014/main" id="{E9EBA2BB-C757-EF94-E154-786A4BEA9E76}"/>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4" name="Полилиния: фигура 33">
                <a:extLst>
                  <a:ext uri="{FF2B5EF4-FFF2-40B4-BE49-F238E27FC236}">
                    <a16:creationId xmlns:a16="http://schemas.microsoft.com/office/drawing/2014/main" id="{BAA09CE1-90F0-8C34-5986-241D71C64FBE}"/>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5" name="Полилиния: фигура 34">
                <a:extLst>
                  <a:ext uri="{FF2B5EF4-FFF2-40B4-BE49-F238E27FC236}">
                    <a16:creationId xmlns:a16="http://schemas.microsoft.com/office/drawing/2014/main" id="{44A8375F-3DA8-3301-1272-508637E4A886}"/>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6" name="Полилиния: фигура 35">
                <a:extLst>
                  <a:ext uri="{FF2B5EF4-FFF2-40B4-BE49-F238E27FC236}">
                    <a16:creationId xmlns:a16="http://schemas.microsoft.com/office/drawing/2014/main" id="{F4D18BFA-50AD-D7A6-80A0-FEC1439EC626}"/>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23" name="Рисунок 2">
              <a:extLst>
                <a:ext uri="{FF2B5EF4-FFF2-40B4-BE49-F238E27FC236}">
                  <a16:creationId xmlns:a16="http://schemas.microsoft.com/office/drawing/2014/main" id="{88DEA322-6DA7-2811-95F1-4577EB833214}"/>
                </a:ext>
              </a:extLst>
            </p:cNvPr>
            <p:cNvGrpSpPr/>
            <p:nvPr/>
          </p:nvGrpSpPr>
          <p:grpSpPr>
            <a:xfrm>
              <a:off x="11213920" y="425282"/>
              <a:ext cx="427382" cy="427382"/>
              <a:chOff x="11213920" y="425282"/>
              <a:chExt cx="427382" cy="427382"/>
            </a:xfrm>
          </p:grpSpPr>
          <p:sp>
            <p:nvSpPr>
              <p:cNvPr id="27" name="Полилиния: фигура 26">
                <a:extLst>
                  <a:ext uri="{FF2B5EF4-FFF2-40B4-BE49-F238E27FC236}">
                    <a16:creationId xmlns:a16="http://schemas.microsoft.com/office/drawing/2014/main" id="{4CBA67F6-B544-65A4-41BE-0EDE890AF350}"/>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28" name="Рисунок 2">
                <a:extLst>
                  <a:ext uri="{FF2B5EF4-FFF2-40B4-BE49-F238E27FC236}">
                    <a16:creationId xmlns:a16="http://schemas.microsoft.com/office/drawing/2014/main" id="{D49539B3-94BA-CB0D-8CD5-984364E6A7A0}"/>
                  </a:ext>
                </a:extLst>
              </p:cNvPr>
              <p:cNvGrpSpPr/>
              <p:nvPr/>
            </p:nvGrpSpPr>
            <p:grpSpPr>
              <a:xfrm>
                <a:off x="11298278" y="512781"/>
                <a:ext cx="263680" cy="252412"/>
                <a:chOff x="11298278" y="512781"/>
                <a:chExt cx="263680" cy="252412"/>
              </a:xfrm>
              <a:solidFill>
                <a:srgbClr val="000000"/>
              </a:solidFill>
            </p:grpSpPr>
            <p:sp>
              <p:nvSpPr>
                <p:cNvPr id="29" name="Полилиния: фигура 28">
                  <a:extLst>
                    <a:ext uri="{FF2B5EF4-FFF2-40B4-BE49-F238E27FC236}">
                      <a16:creationId xmlns:a16="http://schemas.microsoft.com/office/drawing/2014/main" id="{40FFE53F-EC40-742F-C998-35F543530601}"/>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0" name="Полилиния: фигура 29">
                  <a:extLst>
                    <a:ext uri="{FF2B5EF4-FFF2-40B4-BE49-F238E27FC236}">
                      <a16:creationId xmlns:a16="http://schemas.microsoft.com/office/drawing/2014/main" id="{D144D291-5F01-52AE-1E34-FA2FC539DA64}"/>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24" name="Рисунок 2">
              <a:extLst>
                <a:ext uri="{FF2B5EF4-FFF2-40B4-BE49-F238E27FC236}">
                  <a16:creationId xmlns:a16="http://schemas.microsoft.com/office/drawing/2014/main" id="{05FA36F6-7F11-847F-8CD8-C7F3659ABA3B}"/>
                </a:ext>
              </a:extLst>
            </p:cNvPr>
            <p:cNvGrpSpPr/>
            <p:nvPr/>
          </p:nvGrpSpPr>
          <p:grpSpPr>
            <a:xfrm>
              <a:off x="10714525" y="404770"/>
              <a:ext cx="375367" cy="704331"/>
              <a:chOff x="10714525" y="404770"/>
              <a:chExt cx="375367" cy="704331"/>
            </a:xfrm>
            <a:solidFill>
              <a:srgbClr val="FFFFFF"/>
            </a:solidFill>
          </p:grpSpPr>
          <p:sp>
            <p:nvSpPr>
              <p:cNvPr id="25" name="Полилиния: фигура 24">
                <a:extLst>
                  <a:ext uri="{FF2B5EF4-FFF2-40B4-BE49-F238E27FC236}">
                    <a16:creationId xmlns:a16="http://schemas.microsoft.com/office/drawing/2014/main" id="{2EC02A4C-986A-57A6-B1C9-CED658F38386}"/>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26" name="Полилиния: фигура 25">
                <a:extLst>
                  <a:ext uri="{FF2B5EF4-FFF2-40B4-BE49-F238E27FC236}">
                    <a16:creationId xmlns:a16="http://schemas.microsoft.com/office/drawing/2014/main" id="{BE17BC7A-C712-AB58-CB6F-7CDA8C5F1C6D}"/>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71739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Титульный слайд 3">
    <p:bg>
      <p:bgPr>
        <a:solidFill>
          <a:srgbClr val="212121"/>
        </a:solid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ACE5E787-D167-516F-A2BA-8605E830F1D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78" name="Группа 77">
            <a:extLst>
              <a:ext uri="{FF2B5EF4-FFF2-40B4-BE49-F238E27FC236}">
                <a16:creationId xmlns:a16="http://schemas.microsoft.com/office/drawing/2014/main" id="{7D83B2FD-232D-1710-D7FC-E99EE5F2B495}"/>
              </a:ext>
            </a:extLst>
          </p:cNvPr>
          <p:cNvGrpSpPr/>
          <p:nvPr userDrawn="1"/>
        </p:nvGrpSpPr>
        <p:grpSpPr>
          <a:xfrm>
            <a:off x="8002719" y="407044"/>
            <a:ext cx="3638420" cy="753418"/>
            <a:chOff x="8002719" y="407044"/>
            <a:chExt cx="3638420" cy="753418"/>
          </a:xfrm>
        </p:grpSpPr>
        <p:grpSp>
          <p:nvGrpSpPr>
            <p:cNvPr id="79" name="Группа 78">
              <a:extLst>
                <a:ext uri="{FF2B5EF4-FFF2-40B4-BE49-F238E27FC236}">
                  <a16:creationId xmlns:a16="http://schemas.microsoft.com/office/drawing/2014/main" id="{188AB2FC-B60A-0B67-9D90-B1D20BD96C25}"/>
                </a:ext>
              </a:extLst>
            </p:cNvPr>
            <p:cNvGrpSpPr/>
            <p:nvPr userDrawn="1"/>
          </p:nvGrpSpPr>
          <p:grpSpPr>
            <a:xfrm>
              <a:off x="8027325" y="407044"/>
              <a:ext cx="3613814" cy="472530"/>
              <a:chOff x="3133725" y="225796"/>
              <a:chExt cx="2163908" cy="282945"/>
            </a:xfrm>
          </p:grpSpPr>
          <p:sp>
            <p:nvSpPr>
              <p:cNvPr id="81" name="Полилиния: фигура 80">
                <a:extLst>
                  <a:ext uri="{FF2B5EF4-FFF2-40B4-BE49-F238E27FC236}">
                    <a16:creationId xmlns:a16="http://schemas.microsoft.com/office/drawing/2014/main" id="{D1E8BE34-449D-8930-7B8F-D15F4DE6D192}"/>
                  </a:ext>
                </a:extLst>
              </p:cNvPr>
              <p:cNvSpPr/>
              <p:nvPr/>
            </p:nvSpPr>
            <p:spPr>
              <a:xfrm>
                <a:off x="3133725" y="295646"/>
                <a:ext cx="234729" cy="213095"/>
              </a:xfrm>
              <a:custGeom>
                <a:avLst/>
                <a:gdLst>
                  <a:gd name="connsiteX0" fmla="*/ 225304 w 234729"/>
                  <a:gd name="connsiteY0" fmla="*/ 37883 h 213095"/>
                  <a:gd name="connsiteX1" fmla="*/ 198745 w 234729"/>
                  <a:gd name="connsiteY1" fmla="*/ 9866 h 213095"/>
                  <a:gd name="connsiteX2" fmla="*/ 159492 w 234729"/>
                  <a:gd name="connsiteY2" fmla="*/ 0 h 213095"/>
                  <a:gd name="connsiteX3" fmla="*/ 0 w 234729"/>
                  <a:gd name="connsiteY3" fmla="*/ 0 h 213095"/>
                  <a:gd name="connsiteX4" fmla="*/ 0 w 234729"/>
                  <a:gd name="connsiteY4" fmla="*/ 213096 h 213095"/>
                  <a:gd name="connsiteX5" fmla="*/ 52205 w 234729"/>
                  <a:gd name="connsiteY5" fmla="*/ 213096 h 213095"/>
                  <a:gd name="connsiteX6" fmla="*/ 52205 w 234729"/>
                  <a:gd name="connsiteY6" fmla="*/ 157191 h 213095"/>
                  <a:gd name="connsiteX7" fmla="*/ 159492 w 234729"/>
                  <a:gd name="connsiteY7" fmla="*/ 157191 h 213095"/>
                  <a:gd name="connsiteX8" fmla="*/ 198745 w 234729"/>
                  <a:gd name="connsiteY8" fmla="*/ 147326 h 213095"/>
                  <a:gd name="connsiteX9" fmla="*/ 225304 w 234729"/>
                  <a:gd name="connsiteY9" fmla="*/ 119175 h 213095"/>
                  <a:gd name="connsiteX10" fmla="*/ 234726 w 234729"/>
                  <a:gd name="connsiteY10" fmla="*/ 76556 h 213095"/>
                  <a:gd name="connsiteX11" fmla="*/ 225304 w 234729"/>
                  <a:gd name="connsiteY11" fmla="*/ 37883 h 213095"/>
                  <a:gd name="connsiteX12" fmla="*/ 182651 w 234729"/>
                  <a:gd name="connsiteY12" fmla="*/ 81556 h 213095"/>
                  <a:gd name="connsiteX13" fmla="*/ 157006 w 234729"/>
                  <a:gd name="connsiteY13" fmla="*/ 107337 h 213095"/>
                  <a:gd name="connsiteX14" fmla="*/ 52205 w 234729"/>
                  <a:gd name="connsiteY14" fmla="*/ 107337 h 213095"/>
                  <a:gd name="connsiteX15" fmla="*/ 52205 w 234729"/>
                  <a:gd name="connsiteY15" fmla="*/ 50249 h 213095"/>
                  <a:gd name="connsiteX16" fmla="*/ 157006 w 234729"/>
                  <a:gd name="connsiteY16" fmla="*/ 50249 h 213095"/>
                  <a:gd name="connsiteX17" fmla="*/ 182651 w 234729"/>
                  <a:gd name="connsiteY17" fmla="*/ 76030 h 213095"/>
                  <a:gd name="connsiteX18" fmla="*/ 182651 w 234729"/>
                  <a:gd name="connsiteY18" fmla="*/ 81556 h 21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9" h="213095">
                    <a:moveTo>
                      <a:pt x="225304" y="37883"/>
                    </a:moveTo>
                    <a:cubicBezTo>
                      <a:pt x="219025" y="25781"/>
                      <a:pt x="210127" y="16442"/>
                      <a:pt x="198745" y="9866"/>
                    </a:cubicBezTo>
                    <a:cubicBezTo>
                      <a:pt x="187362" y="3288"/>
                      <a:pt x="174277" y="0"/>
                      <a:pt x="159492" y="0"/>
                    </a:cubicBezTo>
                    <a:lnTo>
                      <a:pt x="0" y="0"/>
                    </a:lnTo>
                    <a:lnTo>
                      <a:pt x="0" y="213096"/>
                    </a:lnTo>
                    <a:lnTo>
                      <a:pt x="52205" y="213096"/>
                    </a:lnTo>
                    <a:lnTo>
                      <a:pt x="52205" y="157191"/>
                    </a:lnTo>
                    <a:lnTo>
                      <a:pt x="159492" y="157191"/>
                    </a:lnTo>
                    <a:cubicBezTo>
                      <a:pt x="174277" y="157191"/>
                      <a:pt x="187362" y="153903"/>
                      <a:pt x="198745" y="147326"/>
                    </a:cubicBezTo>
                    <a:cubicBezTo>
                      <a:pt x="210127" y="140749"/>
                      <a:pt x="219025" y="131409"/>
                      <a:pt x="225304" y="119175"/>
                    </a:cubicBezTo>
                    <a:cubicBezTo>
                      <a:pt x="231585" y="106943"/>
                      <a:pt x="234726" y="92736"/>
                      <a:pt x="234726" y="76556"/>
                    </a:cubicBezTo>
                    <a:cubicBezTo>
                      <a:pt x="234855" y="60641"/>
                      <a:pt x="231585" y="50118"/>
                      <a:pt x="225304" y="37883"/>
                    </a:cubicBezTo>
                    <a:close/>
                    <a:moveTo>
                      <a:pt x="182651" y="81556"/>
                    </a:moveTo>
                    <a:cubicBezTo>
                      <a:pt x="182651" y="95761"/>
                      <a:pt x="171138" y="107337"/>
                      <a:pt x="157006" y="107337"/>
                    </a:cubicBezTo>
                    <a:lnTo>
                      <a:pt x="52205" y="107337"/>
                    </a:lnTo>
                    <a:lnTo>
                      <a:pt x="52205" y="50249"/>
                    </a:lnTo>
                    <a:lnTo>
                      <a:pt x="157006" y="50249"/>
                    </a:lnTo>
                    <a:cubicBezTo>
                      <a:pt x="171138" y="50249"/>
                      <a:pt x="182651" y="61824"/>
                      <a:pt x="182651" y="76030"/>
                    </a:cubicBezTo>
                    <a:lnTo>
                      <a:pt x="182651" y="81556"/>
                    </a:lnTo>
                    <a:close/>
                  </a:path>
                </a:pathLst>
              </a:custGeom>
              <a:solidFill>
                <a:srgbClr val="FFFFFF"/>
              </a:solidFill>
              <a:ln w="9525" cap="flat">
                <a:noFill/>
                <a:prstDash val="solid"/>
                <a:miter/>
              </a:ln>
            </p:spPr>
            <p:txBody>
              <a:bodyPr rtlCol="0" anchor="ctr"/>
              <a:lstStyle/>
              <a:p>
                <a:endParaRPr lang="en-GB"/>
              </a:p>
            </p:txBody>
          </p:sp>
          <p:sp>
            <p:nvSpPr>
              <p:cNvPr id="82" name="Полилиния: фигура 81">
                <a:extLst>
                  <a:ext uri="{FF2B5EF4-FFF2-40B4-BE49-F238E27FC236}">
                    <a16:creationId xmlns:a16="http://schemas.microsoft.com/office/drawing/2014/main" id="{45AE94D8-3B14-09B3-44A2-C8ED29659195}"/>
                  </a:ext>
                </a:extLst>
              </p:cNvPr>
              <p:cNvSpPr/>
              <p:nvPr/>
            </p:nvSpPr>
            <p:spPr>
              <a:xfrm>
                <a:off x="3394590" y="225796"/>
                <a:ext cx="234725" cy="227433"/>
              </a:xfrm>
              <a:custGeom>
                <a:avLst/>
                <a:gdLst>
                  <a:gd name="connsiteX0" fmla="*/ 182651 w 234725"/>
                  <a:gd name="connsiteY0" fmla="*/ 149562 h 227433"/>
                  <a:gd name="connsiteX1" fmla="*/ 175324 w 234725"/>
                  <a:gd name="connsiteY1" fmla="*/ 128120 h 227433"/>
                  <a:gd name="connsiteX2" fmla="*/ 156614 w 234725"/>
                  <a:gd name="connsiteY2" fmla="*/ 120097 h 227433"/>
                  <a:gd name="connsiteX3" fmla="*/ 52205 w 234725"/>
                  <a:gd name="connsiteY3" fmla="*/ 120097 h 227433"/>
                  <a:gd name="connsiteX4" fmla="*/ 52205 w 234725"/>
                  <a:gd name="connsiteY4" fmla="*/ 227433 h 227433"/>
                  <a:gd name="connsiteX5" fmla="*/ 0 w 234725"/>
                  <a:gd name="connsiteY5" fmla="*/ 227433 h 227433"/>
                  <a:gd name="connsiteX6" fmla="*/ 0 w 234725"/>
                  <a:gd name="connsiteY6" fmla="*/ 0 h 227433"/>
                  <a:gd name="connsiteX7" fmla="*/ 52205 w 234725"/>
                  <a:gd name="connsiteY7" fmla="*/ 0 h 227433"/>
                  <a:gd name="connsiteX8" fmla="*/ 52205 w 234725"/>
                  <a:gd name="connsiteY8" fmla="*/ 70505 h 227433"/>
                  <a:gd name="connsiteX9" fmla="*/ 159491 w 234725"/>
                  <a:gd name="connsiteY9" fmla="*/ 70505 h 227433"/>
                  <a:gd name="connsiteX10" fmla="*/ 198745 w 234725"/>
                  <a:gd name="connsiteY10" fmla="*/ 80371 h 227433"/>
                  <a:gd name="connsiteX11" fmla="*/ 225304 w 234725"/>
                  <a:gd name="connsiteY11" fmla="*/ 108520 h 227433"/>
                  <a:gd name="connsiteX12" fmla="*/ 234726 w 234725"/>
                  <a:gd name="connsiteY12" fmla="*/ 151140 h 227433"/>
                  <a:gd name="connsiteX13" fmla="*/ 234726 w 234725"/>
                  <a:gd name="connsiteY13" fmla="*/ 227302 h 227433"/>
                  <a:gd name="connsiteX14" fmla="*/ 182257 w 234725"/>
                  <a:gd name="connsiteY14" fmla="*/ 227302 h 227433"/>
                  <a:gd name="connsiteX15" fmla="*/ 182651 w 234725"/>
                  <a:gd name="connsiteY15" fmla="*/ 149562 h 2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725" h="227433">
                    <a:moveTo>
                      <a:pt x="182651" y="149562"/>
                    </a:moveTo>
                    <a:cubicBezTo>
                      <a:pt x="182651" y="140617"/>
                      <a:pt x="180164" y="133382"/>
                      <a:pt x="175324" y="128120"/>
                    </a:cubicBezTo>
                    <a:cubicBezTo>
                      <a:pt x="170482" y="122728"/>
                      <a:pt x="164202" y="120097"/>
                      <a:pt x="156614" y="120097"/>
                    </a:cubicBezTo>
                    <a:lnTo>
                      <a:pt x="52205" y="120097"/>
                    </a:lnTo>
                    <a:lnTo>
                      <a:pt x="52205" y="227433"/>
                    </a:lnTo>
                    <a:lnTo>
                      <a:pt x="0" y="227433"/>
                    </a:lnTo>
                    <a:lnTo>
                      <a:pt x="0" y="0"/>
                    </a:lnTo>
                    <a:lnTo>
                      <a:pt x="52205" y="0"/>
                    </a:lnTo>
                    <a:lnTo>
                      <a:pt x="52205" y="70505"/>
                    </a:lnTo>
                    <a:lnTo>
                      <a:pt x="159491" y="70505"/>
                    </a:lnTo>
                    <a:cubicBezTo>
                      <a:pt x="174276" y="70505"/>
                      <a:pt x="187361" y="73793"/>
                      <a:pt x="198745" y="80371"/>
                    </a:cubicBezTo>
                    <a:cubicBezTo>
                      <a:pt x="210127" y="86948"/>
                      <a:pt x="219025" y="96288"/>
                      <a:pt x="225304" y="108520"/>
                    </a:cubicBezTo>
                    <a:cubicBezTo>
                      <a:pt x="231584" y="120753"/>
                      <a:pt x="234726" y="134961"/>
                      <a:pt x="234726" y="151140"/>
                    </a:cubicBezTo>
                    <a:lnTo>
                      <a:pt x="234726" y="227302"/>
                    </a:lnTo>
                    <a:lnTo>
                      <a:pt x="182257" y="227302"/>
                    </a:lnTo>
                    <a:lnTo>
                      <a:pt x="182651" y="149562"/>
                    </a:lnTo>
                    <a:close/>
                  </a:path>
                </a:pathLst>
              </a:custGeom>
              <a:solidFill>
                <a:srgbClr val="FFFFFF"/>
              </a:solidFill>
              <a:ln w="9525" cap="flat">
                <a:noFill/>
                <a:prstDash val="solid"/>
                <a:miter/>
              </a:ln>
            </p:spPr>
            <p:txBody>
              <a:bodyPr rtlCol="0" anchor="ctr"/>
              <a:lstStyle/>
              <a:p>
                <a:endParaRPr lang="en-GB"/>
              </a:p>
            </p:txBody>
          </p:sp>
          <p:sp>
            <p:nvSpPr>
              <p:cNvPr id="83" name="Полилиния: фигура 82">
                <a:extLst>
                  <a:ext uri="{FF2B5EF4-FFF2-40B4-BE49-F238E27FC236}">
                    <a16:creationId xmlns:a16="http://schemas.microsoft.com/office/drawing/2014/main" id="{F97F2F65-B61F-4AD3-EBC2-0409B69A7143}"/>
                  </a:ext>
                </a:extLst>
              </p:cNvPr>
              <p:cNvSpPr/>
              <p:nvPr/>
            </p:nvSpPr>
            <p:spPr>
              <a:xfrm>
                <a:off x="3655507" y="225796"/>
                <a:ext cx="234723" cy="227171"/>
              </a:xfrm>
              <a:custGeom>
                <a:avLst/>
                <a:gdLst>
                  <a:gd name="connsiteX0" fmla="*/ 9419 w 234723"/>
                  <a:gd name="connsiteY0" fmla="*/ 189287 h 227171"/>
                  <a:gd name="connsiteX1" fmla="*/ 35981 w 234723"/>
                  <a:gd name="connsiteY1" fmla="*/ 217305 h 227171"/>
                  <a:gd name="connsiteX2" fmla="*/ 75231 w 234723"/>
                  <a:gd name="connsiteY2" fmla="*/ 227171 h 227171"/>
                  <a:gd name="connsiteX3" fmla="*/ 234724 w 234723"/>
                  <a:gd name="connsiteY3" fmla="*/ 227171 h 227171"/>
                  <a:gd name="connsiteX4" fmla="*/ 234724 w 234723"/>
                  <a:gd name="connsiteY4" fmla="*/ 0 h 227171"/>
                  <a:gd name="connsiteX5" fmla="*/ 182520 w 234723"/>
                  <a:gd name="connsiteY5" fmla="*/ 0 h 227171"/>
                  <a:gd name="connsiteX6" fmla="*/ 182520 w 234723"/>
                  <a:gd name="connsiteY6" fmla="*/ 69980 h 227171"/>
                  <a:gd name="connsiteX7" fmla="*/ 75231 w 234723"/>
                  <a:gd name="connsiteY7" fmla="*/ 69980 h 227171"/>
                  <a:gd name="connsiteX8" fmla="*/ 35981 w 234723"/>
                  <a:gd name="connsiteY8" fmla="*/ 79846 h 227171"/>
                  <a:gd name="connsiteX9" fmla="*/ 9419 w 234723"/>
                  <a:gd name="connsiteY9" fmla="*/ 107995 h 227171"/>
                  <a:gd name="connsiteX10" fmla="*/ 0 w 234723"/>
                  <a:gd name="connsiteY10" fmla="*/ 150615 h 227171"/>
                  <a:gd name="connsiteX11" fmla="*/ 9419 w 234723"/>
                  <a:gd name="connsiteY11" fmla="*/ 189287 h 227171"/>
                  <a:gd name="connsiteX12" fmla="*/ 52204 w 234723"/>
                  <a:gd name="connsiteY12" fmla="*/ 145747 h 227171"/>
                  <a:gd name="connsiteX13" fmla="*/ 77849 w 234723"/>
                  <a:gd name="connsiteY13" fmla="*/ 119966 h 227171"/>
                  <a:gd name="connsiteX14" fmla="*/ 182650 w 234723"/>
                  <a:gd name="connsiteY14" fmla="*/ 119966 h 227171"/>
                  <a:gd name="connsiteX15" fmla="*/ 182650 w 234723"/>
                  <a:gd name="connsiteY15" fmla="*/ 177055 h 227171"/>
                  <a:gd name="connsiteX16" fmla="*/ 77849 w 234723"/>
                  <a:gd name="connsiteY16" fmla="*/ 177055 h 227171"/>
                  <a:gd name="connsiteX17" fmla="*/ 52204 w 234723"/>
                  <a:gd name="connsiteY17" fmla="*/ 151273 h 227171"/>
                  <a:gd name="connsiteX18" fmla="*/ 52204 w 234723"/>
                  <a:gd name="connsiteY18" fmla="*/ 145747 h 2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3" h="227171">
                    <a:moveTo>
                      <a:pt x="9419" y="189287"/>
                    </a:moveTo>
                    <a:cubicBezTo>
                      <a:pt x="15700" y="201388"/>
                      <a:pt x="24597" y="210727"/>
                      <a:pt x="35981" y="217305"/>
                    </a:cubicBezTo>
                    <a:cubicBezTo>
                      <a:pt x="47363" y="223881"/>
                      <a:pt x="60447" y="227171"/>
                      <a:pt x="75231" y="227171"/>
                    </a:cubicBezTo>
                    <a:lnTo>
                      <a:pt x="234724" y="227171"/>
                    </a:lnTo>
                    <a:lnTo>
                      <a:pt x="234724" y="0"/>
                    </a:lnTo>
                    <a:lnTo>
                      <a:pt x="182520" y="0"/>
                    </a:lnTo>
                    <a:lnTo>
                      <a:pt x="182520" y="69980"/>
                    </a:lnTo>
                    <a:lnTo>
                      <a:pt x="75231" y="69980"/>
                    </a:lnTo>
                    <a:cubicBezTo>
                      <a:pt x="60447" y="69980"/>
                      <a:pt x="47363" y="73268"/>
                      <a:pt x="35981" y="79846"/>
                    </a:cubicBezTo>
                    <a:cubicBezTo>
                      <a:pt x="24597" y="86423"/>
                      <a:pt x="15700" y="95762"/>
                      <a:pt x="9419" y="107995"/>
                    </a:cubicBezTo>
                    <a:cubicBezTo>
                      <a:pt x="3139" y="120228"/>
                      <a:pt x="0" y="134435"/>
                      <a:pt x="0" y="150615"/>
                    </a:cubicBezTo>
                    <a:cubicBezTo>
                      <a:pt x="0" y="166532"/>
                      <a:pt x="3139" y="177185"/>
                      <a:pt x="9419" y="189287"/>
                    </a:cubicBezTo>
                    <a:close/>
                    <a:moveTo>
                      <a:pt x="52204" y="145747"/>
                    </a:moveTo>
                    <a:cubicBezTo>
                      <a:pt x="52204" y="131540"/>
                      <a:pt x="63717" y="119966"/>
                      <a:pt x="77849" y="119966"/>
                    </a:cubicBezTo>
                    <a:lnTo>
                      <a:pt x="182650" y="119966"/>
                    </a:lnTo>
                    <a:lnTo>
                      <a:pt x="182650" y="177055"/>
                    </a:lnTo>
                    <a:lnTo>
                      <a:pt x="77849" y="177055"/>
                    </a:lnTo>
                    <a:cubicBezTo>
                      <a:pt x="63717" y="177055"/>
                      <a:pt x="52204" y="165481"/>
                      <a:pt x="52204" y="151273"/>
                    </a:cubicBezTo>
                    <a:lnTo>
                      <a:pt x="52204" y="145747"/>
                    </a:lnTo>
                    <a:close/>
                  </a:path>
                </a:pathLst>
              </a:custGeom>
              <a:solidFill>
                <a:srgbClr val="FFFFFF"/>
              </a:solidFill>
              <a:ln w="9525" cap="flat">
                <a:noFill/>
                <a:prstDash val="solid"/>
                <a:miter/>
              </a:ln>
            </p:spPr>
            <p:txBody>
              <a:bodyPr rtlCol="0" anchor="ctr"/>
              <a:lstStyle/>
              <a:p>
                <a:endParaRPr lang="en-GB"/>
              </a:p>
            </p:txBody>
          </p:sp>
          <p:sp>
            <p:nvSpPr>
              <p:cNvPr id="84" name="Полилиния: фигура 83">
                <a:extLst>
                  <a:ext uri="{FF2B5EF4-FFF2-40B4-BE49-F238E27FC236}">
                    <a16:creationId xmlns:a16="http://schemas.microsoft.com/office/drawing/2014/main" id="{35B62AAC-BC54-1428-B4D0-649050855259}"/>
                  </a:ext>
                </a:extLst>
              </p:cNvPr>
              <p:cNvSpPr/>
              <p:nvPr/>
            </p:nvSpPr>
            <p:spPr>
              <a:xfrm>
                <a:off x="3707700" y="477171"/>
                <a:ext cx="182650" cy="6576"/>
              </a:xfrm>
              <a:custGeom>
                <a:avLst/>
                <a:gdLst>
                  <a:gd name="connsiteX0" fmla="*/ 182650 w 182650"/>
                  <a:gd name="connsiteY0" fmla="*/ 0 h 6576"/>
                  <a:gd name="connsiteX1" fmla="*/ 0 w 182650"/>
                  <a:gd name="connsiteY1" fmla="*/ 0 h 6576"/>
                  <a:gd name="connsiteX2" fmla="*/ 0 w 182650"/>
                  <a:gd name="connsiteY2" fmla="*/ 6576 h 6576"/>
                  <a:gd name="connsiteX3" fmla="*/ 182650 w 182650"/>
                  <a:gd name="connsiteY3" fmla="*/ 6576 h 6576"/>
                  <a:gd name="connsiteX4" fmla="*/ 182650 w 182650"/>
                  <a:gd name="connsiteY4" fmla="*/ 0 h 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0" h="6576">
                    <a:moveTo>
                      <a:pt x="182650" y="0"/>
                    </a:moveTo>
                    <a:lnTo>
                      <a:pt x="0" y="0"/>
                    </a:lnTo>
                    <a:lnTo>
                      <a:pt x="0" y="6576"/>
                    </a:lnTo>
                    <a:lnTo>
                      <a:pt x="182650" y="6576"/>
                    </a:lnTo>
                    <a:lnTo>
                      <a:pt x="182650" y="0"/>
                    </a:lnTo>
                    <a:close/>
                  </a:path>
                </a:pathLst>
              </a:custGeom>
              <a:solidFill>
                <a:srgbClr val="FFFFFF"/>
              </a:solidFill>
              <a:ln w="9525" cap="flat">
                <a:noFill/>
                <a:prstDash val="solid"/>
                <a:miter/>
              </a:ln>
            </p:spPr>
            <p:txBody>
              <a:bodyPr rtlCol="0" anchor="ctr"/>
              <a:lstStyle/>
              <a:p>
                <a:endParaRPr lang="en-GB"/>
              </a:p>
            </p:txBody>
          </p:sp>
          <p:sp>
            <p:nvSpPr>
              <p:cNvPr id="85" name="Полилиния: фигура 84">
                <a:extLst>
                  <a:ext uri="{FF2B5EF4-FFF2-40B4-BE49-F238E27FC236}">
                    <a16:creationId xmlns:a16="http://schemas.microsoft.com/office/drawing/2014/main" id="{E2575304-CB5A-CBAF-3A64-ADD3FA699474}"/>
                  </a:ext>
                </a:extLst>
              </p:cNvPr>
              <p:cNvSpPr/>
              <p:nvPr/>
            </p:nvSpPr>
            <p:spPr>
              <a:xfrm>
                <a:off x="3133725" y="265125"/>
                <a:ext cx="182651" cy="6577"/>
              </a:xfrm>
              <a:custGeom>
                <a:avLst/>
                <a:gdLst>
                  <a:gd name="connsiteX0" fmla="*/ 182651 w 182651"/>
                  <a:gd name="connsiteY0" fmla="*/ 0 h 6577"/>
                  <a:gd name="connsiteX1" fmla="*/ 0 w 182651"/>
                  <a:gd name="connsiteY1" fmla="*/ 0 h 6577"/>
                  <a:gd name="connsiteX2" fmla="*/ 0 w 182651"/>
                  <a:gd name="connsiteY2" fmla="*/ 6578 h 6577"/>
                  <a:gd name="connsiteX3" fmla="*/ 182651 w 182651"/>
                  <a:gd name="connsiteY3" fmla="*/ 6578 h 6577"/>
                  <a:gd name="connsiteX4" fmla="*/ 182651 w 182651"/>
                  <a:gd name="connsiteY4" fmla="*/ 0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1" h="6577">
                    <a:moveTo>
                      <a:pt x="182651" y="0"/>
                    </a:moveTo>
                    <a:lnTo>
                      <a:pt x="0" y="0"/>
                    </a:lnTo>
                    <a:lnTo>
                      <a:pt x="0" y="6578"/>
                    </a:lnTo>
                    <a:lnTo>
                      <a:pt x="182651" y="6578"/>
                    </a:lnTo>
                    <a:lnTo>
                      <a:pt x="182651" y="0"/>
                    </a:lnTo>
                    <a:close/>
                  </a:path>
                </a:pathLst>
              </a:custGeom>
              <a:solidFill>
                <a:srgbClr val="FFFFFF"/>
              </a:solidFill>
              <a:ln w="9525" cap="flat">
                <a:noFill/>
                <a:prstDash val="solid"/>
                <a:miter/>
              </a:ln>
            </p:spPr>
            <p:txBody>
              <a:bodyPr rtlCol="0" anchor="ctr"/>
              <a:lstStyle/>
              <a:p>
                <a:endParaRPr lang="en-GB"/>
              </a:p>
            </p:txBody>
          </p:sp>
          <p:sp>
            <p:nvSpPr>
              <p:cNvPr id="86" name="Полилиния: фигура 85">
                <a:extLst>
                  <a:ext uri="{FF2B5EF4-FFF2-40B4-BE49-F238E27FC236}">
                    <a16:creationId xmlns:a16="http://schemas.microsoft.com/office/drawing/2014/main" id="{CBA0028E-5246-FD2B-1BC8-93FBD89D786B}"/>
                  </a:ext>
                </a:extLst>
              </p:cNvPr>
              <p:cNvSpPr/>
              <p:nvPr/>
            </p:nvSpPr>
            <p:spPr>
              <a:xfrm>
                <a:off x="4022677" y="226389"/>
                <a:ext cx="236912" cy="225554"/>
              </a:xfrm>
              <a:custGeom>
                <a:avLst/>
                <a:gdLst>
                  <a:gd name="connsiteX0" fmla="*/ 230645 w 236912"/>
                  <a:gd name="connsiteY0" fmla="*/ 225555 h 225554"/>
                  <a:gd name="connsiteX1" fmla="*/ 0 w 236912"/>
                  <a:gd name="connsiteY1" fmla="*/ 225555 h 225554"/>
                  <a:gd name="connsiteX2" fmla="*/ 0 w 236912"/>
                  <a:gd name="connsiteY2" fmla="*/ 168219 h 225554"/>
                  <a:gd name="connsiteX3" fmla="*/ 72616 w 236912"/>
                  <a:gd name="connsiteY3" fmla="*/ 95603 h 225554"/>
                  <a:gd name="connsiteX4" fmla="*/ 162998 w 236912"/>
                  <a:gd name="connsiteY4" fmla="*/ 95603 h 225554"/>
                  <a:gd name="connsiteX5" fmla="*/ 184544 w 236912"/>
                  <a:gd name="connsiteY5" fmla="*/ 74053 h 225554"/>
                  <a:gd name="connsiteX6" fmla="*/ 162998 w 236912"/>
                  <a:gd name="connsiteY6" fmla="*/ 52503 h 225554"/>
                  <a:gd name="connsiteX7" fmla="*/ 1828 w 236912"/>
                  <a:gd name="connsiteY7" fmla="*/ 52503 h 225554"/>
                  <a:gd name="connsiteX8" fmla="*/ 1828 w 236912"/>
                  <a:gd name="connsiteY8" fmla="*/ 0 h 225554"/>
                  <a:gd name="connsiteX9" fmla="*/ 162865 w 236912"/>
                  <a:gd name="connsiteY9" fmla="*/ 0 h 225554"/>
                  <a:gd name="connsiteX10" fmla="*/ 236912 w 236912"/>
                  <a:gd name="connsiteY10" fmla="*/ 74053 h 225554"/>
                  <a:gd name="connsiteX11" fmla="*/ 162865 w 236912"/>
                  <a:gd name="connsiteY11" fmla="*/ 148106 h 225554"/>
                  <a:gd name="connsiteX12" fmla="*/ 72482 w 236912"/>
                  <a:gd name="connsiteY12" fmla="*/ 148106 h 225554"/>
                  <a:gd name="connsiteX13" fmla="*/ 52372 w 236912"/>
                  <a:gd name="connsiteY13" fmla="*/ 168219 h 225554"/>
                  <a:gd name="connsiteX14" fmla="*/ 52372 w 236912"/>
                  <a:gd name="connsiteY14" fmla="*/ 173051 h 225554"/>
                  <a:gd name="connsiteX15" fmla="*/ 230521 w 236912"/>
                  <a:gd name="connsiteY15" fmla="*/ 173051 h 225554"/>
                  <a:gd name="connsiteX16" fmla="*/ 230521 w 236912"/>
                  <a:gd name="connsiteY16" fmla="*/ 225555 h 225554"/>
                  <a:gd name="connsiteX17" fmla="*/ 230645 w 236912"/>
                  <a:gd name="connsiteY17" fmla="*/ 225555 h 22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912" h="225554">
                    <a:moveTo>
                      <a:pt x="230645" y="225555"/>
                    </a:moveTo>
                    <a:lnTo>
                      <a:pt x="0" y="225555"/>
                    </a:lnTo>
                    <a:lnTo>
                      <a:pt x="0" y="168219"/>
                    </a:lnTo>
                    <a:cubicBezTo>
                      <a:pt x="0" y="128254"/>
                      <a:pt x="32520" y="95603"/>
                      <a:pt x="72616" y="95603"/>
                    </a:cubicBezTo>
                    <a:lnTo>
                      <a:pt x="162998" y="95603"/>
                    </a:lnTo>
                    <a:cubicBezTo>
                      <a:pt x="174876" y="95603"/>
                      <a:pt x="184544" y="85938"/>
                      <a:pt x="184544" y="74053"/>
                    </a:cubicBezTo>
                    <a:cubicBezTo>
                      <a:pt x="184544" y="62168"/>
                      <a:pt x="174876" y="52503"/>
                      <a:pt x="162998" y="52503"/>
                    </a:cubicBezTo>
                    <a:lnTo>
                      <a:pt x="1828" y="52503"/>
                    </a:lnTo>
                    <a:lnTo>
                      <a:pt x="1828" y="0"/>
                    </a:lnTo>
                    <a:lnTo>
                      <a:pt x="162865" y="0"/>
                    </a:lnTo>
                    <a:cubicBezTo>
                      <a:pt x="203613" y="0"/>
                      <a:pt x="236912" y="33174"/>
                      <a:pt x="236912" y="74053"/>
                    </a:cubicBezTo>
                    <a:cubicBezTo>
                      <a:pt x="236912" y="114802"/>
                      <a:pt x="203746" y="148106"/>
                      <a:pt x="162865" y="148106"/>
                    </a:cubicBezTo>
                    <a:lnTo>
                      <a:pt x="72482" y="148106"/>
                    </a:lnTo>
                    <a:cubicBezTo>
                      <a:pt x="61384" y="148106"/>
                      <a:pt x="52372" y="157118"/>
                      <a:pt x="52372" y="168219"/>
                    </a:cubicBezTo>
                    <a:lnTo>
                      <a:pt x="52372" y="173051"/>
                    </a:lnTo>
                    <a:lnTo>
                      <a:pt x="230521" y="173051"/>
                    </a:lnTo>
                    <a:lnTo>
                      <a:pt x="230521" y="225555"/>
                    </a:lnTo>
                    <a:lnTo>
                      <a:pt x="230645" y="225555"/>
                    </a:lnTo>
                    <a:close/>
                  </a:path>
                </a:pathLst>
              </a:custGeom>
              <a:solidFill>
                <a:srgbClr val="FFFFFF"/>
              </a:solidFill>
              <a:ln w="9525" cap="flat">
                <a:noFill/>
                <a:prstDash val="solid"/>
                <a:miter/>
              </a:ln>
            </p:spPr>
            <p:txBody>
              <a:bodyPr rtlCol="0" anchor="ctr"/>
              <a:lstStyle/>
              <a:p>
                <a:endParaRPr lang="en-GB"/>
              </a:p>
            </p:txBody>
          </p:sp>
          <p:sp>
            <p:nvSpPr>
              <p:cNvPr id="87" name="Полилиния: фигура 86">
                <a:extLst>
                  <a:ext uri="{FF2B5EF4-FFF2-40B4-BE49-F238E27FC236}">
                    <a16:creationId xmlns:a16="http://schemas.microsoft.com/office/drawing/2014/main" id="{52F21C05-68AE-6E33-46B4-DA1ACC1E3090}"/>
                  </a:ext>
                </a:extLst>
              </p:cNvPr>
              <p:cNvSpPr/>
              <p:nvPr/>
            </p:nvSpPr>
            <p:spPr>
              <a:xfrm>
                <a:off x="4975126" y="361335"/>
                <a:ext cx="48882" cy="94367"/>
              </a:xfrm>
              <a:custGeom>
                <a:avLst/>
                <a:gdLst>
                  <a:gd name="connsiteX0" fmla="*/ 32347 w 48882"/>
                  <a:gd name="connsiteY0" fmla="*/ 94367 h 94367"/>
                  <a:gd name="connsiteX1" fmla="*/ 16669 w 48882"/>
                  <a:gd name="connsiteY1" fmla="*/ 89282 h 94367"/>
                  <a:gd name="connsiteX2" fmla="*/ 11306 w 48882"/>
                  <a:gd name="connsiteY2" fmla="*/ 74731 h 94367"/>
                  <a:gd name="connsiteX3" fmla="*/ 11306 w 48882"/>
                  <a:gd name="connsiteY3" fmla="*/ 42521 h 94367"/>
                  <a:gd name="connsiteX4" fmla="*/ 0 w 48882"/>
                  <a:gd name="connsiteY4" fmla="*/ 42521 h 94367"/>
                  <a:gd name="connsiteX5" fmla="*/ 0 w 48882"/>
                  <a:gd name="connsiteY5" fmla="*/ 22321 h 94367"/>
                  <a:gd name="connsiteX6" fmla="*/ 11306 w 48882"/>
                  <a:gd name="connsiteY6" fmla="*/ 22321 h 94367"/>
                  <a:gd name="connsiteX7" fmla="*/ 11306 w 48882"/>
                  <a:gd name="connsiteY7" fmla="*/ 0 h 94367"/>
                  <a:gd name="connsiteX8" fmla="*/ 32633 w 48882"/>
                  <a:gd name="connsiteY8" fmla="*/ 0 h 94367"/>
                  <a:gd name="connsiteX9" fmla="*/ 32633 w 48882"/>
                  <a:gd name="connsiteY9" fmla="*/ 22321 h 94367"/>
                  <a:gd name="connsiteX10" fmla="*/ 48882 w 48882"/>
                  <a:gd name="connsiteY10" fmla="*/ 22321 h 94367"/>
                  <a:gd name="connsiteX11" fmla="*/ 48882 w 48882"/>
                  <a:gd name="connsiteY11" fmla="*/ 42521 h 94367"/>
                  <a:gd name="connsiteX12" fmla="*/ 32633 w 48882"/>
                  <a:gd name="connsiteY12" fmla="*/ 42521 h 94367"/>
                  <a:gd name="connsiteX13" fmla="*/ 32633 w 48882"/>
                  <a:gd name="connsiteY13" fmla="*/ 70211 h 94367"/>
                  <a:gd name="connsiteX14" fmla="*/ 33766 w 48882"/>
                  <a:gd name="connsiteY14" fmla="*/ 74024 h 94367"/>
                  <a:gd name="connsiteX15" fmla="*/ 37576 w 48882"/>
                  <a:gd name="connsiteY15" fmla="*/ 75155 h 94367"/>
                  <a:gd name="connsiteX16" fmla="*/ 48882 w 48882"/>
                  <a:gd name="connsiteY16" fmla="*/ 75155 h 94367"/>
                  <a:gd name="connsiteX17" fmla="*/ 48882 w 48882"/>
                  <a:gd name="connsiteY17" fmla="*/ 94367 h 94367"/>
                  <a:gd name="connsiteX18" fmla="*/ 32347 w 4888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82" h="94367">
                    <a:moveTo>
                      <a:pt x="32347" y="94367"/>
                    </a:moveTo>
                    <a:cubicBezTo>
                      <a:pt x="25479" y="94367"/>
                      <a:pt x="20250" y="92673"/>
                      <a:pt x="16669" y="89282"/>
                    </a:cubicBezTo>
                    <a:cubicBezTo>
                      <a:pt x="13087" y="85892"/>
                      <a:pt x="11306" y="81041"/>
                      <a:pt x="11306" y="74731"/>
                    </a:cubicBezTo>
                    <a:lnTo>
                      <a:pt x="11306" y="42521"/>
                    </a:lnTo>
                    <a:lnTo>
                      <a:pt x="0" y="42521"/>
                    </a:lnTo>
                    <a:lnTo>
                      <a:pt x="0" y="22321"/>
                    </a:lnTo>
                    <a:lnTo>
                      <a:pt x="11306" y="22321"/>
                    </a:lnTo>
                    <a:lnTo>
                      <a:pt x="11306" y="0"/>
                    </a:lnTo>
                    <a:lnTo>
                      <a:pt x="32633" y="0"/>
                    </a:lnTo>
                    <a:lnTo>
                      <a:pt x="32633" y="22321"/>
                    </a:lnTo>
                    <a:lnTo>
                      <a:pt x="48882" y="22321"/>
                    </a:lnTo>
                    <a:lnTo>
                      <a:pt x="48882" y="42521"/>
                    </a:lnTo>
                    <a:lnTo>
                      <a:pt x="32633" y="42521"/>
                    </a:lnTo>
                    <a:lnTo>
                      <a:pt x="32633" y="70211"/>
                    </a:lnTo>
                    <a:cubicBezTo>
                      <a:pt x="32633" y="71999"/>
                      <a:pt x="33014" y="73271"/>
                      <a:pt x="33766" y="74024"/>
                    </a:cubicBezTo>
                    <a:cubicBezTo>
                      <a:pt x="34519" y="74778"/>
                      <a:pt x="35785" y="75155"/>
                      <a:pt x="37576" y="75155"/>
                    </a:cubicBezTo>
                    <a:lnTo>
                      <a:pt x="48882" y="75155"/>
                    </a:lnTo>
                    <a:lnTo>
                      <a:pt x="48882"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88" name="Полилиния: фигура 87">
                <a:extLst>
                  <a:ext uri="{FF2B5EF4-FFF2-40B4-BE49-F238E27FC236}">
                    <a16:creationId xmlns:a16="http://schemas.microsoft.com/office/drawing/2014/main" id="{9E8C8EC1-6F09-CF7F-E179-748BA7A13475}"/>
                  </a:ext>
                </a:extLst>
              </p:cNvPr>
              <p:cNvSpPr/>
              <p:nvPr/>
            </p:nvSpPr>
            <p:spPr>
              <a:xfrm>
                <a:off x="4903631" y="382238"/>
                <a:ext cx="65122" cy="74872"/>
              </a:xfrm>
              <a:custGeom>
                <a:avLst/>
                <a:gdLst>
                  <a:gd name="connsiteX0" fmla="*/ 32775 w 65122"/>
                  <a:gd name="connsiteY0" fmla="*/ 74872 h 74872"/>
                  <a:gd name="connsiteX1" fmla="*/ 13706 w 65122"/>
                  <a:gd name="connsiteY1" fmla="*/ 70917 h 74872"/>
                  <a:gd name="connsiteX2" fmla="*/ 3115 w 65122"/>
                  <a:gd name="connsiteY2" fmla="*/ 61311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2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9 h 74872"/>
                  <a:gd name="connsiteX12" fmla="*/ 286 w 65122"/>
                  <a:gd name="connsiteY12" fmla="*/ 22886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4 h 74872"/>
                  <a:gd name="connsiteX17" fmla="*/ 60322 w 65122"/>
                  <a:gd name="connsiteY17" fmla="*/ 12715 h 74872"/>
                  <a:gd name="connsiteX18" fmla="*/ 63998 w 65122"/>
                  <a:gd name="connsiteY18" fmla="*/ 23310 h 74872"/>
                  <a:gd name="connsiteX19" fmla="*/ 43367 w 65122"/>
                  <a:gd name="connsiteY19" fmla="*/ 23310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7 h 74872"/>
                  <a:gd name="connsiteX26" fmla="*/ 65122 w 65122"/>
                  <a:gd name="connsiteY26" fmla="*/ 52269 h 74872"/>
                  <a:gd name="connsiteX27" fmla="*/ 61455 w 65122"/>
                  <a:gd name="connsiteY27" fmla="*/ 63713 h 74872"/>
                  <a:gd name="connsiteX28" fmla="*/ 50578 w 65122"/>
                  <a:gd name="connsiteY28" fmla="*/ 71906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4"/>
                      <a:pt x="13706" y="70917"/>
                    </a:cubicBezTo>
                    <a:cubicBezTo>
                      <a:pt x="8811" y="68186"/>
                      <a:pt x="5277" y="64983"/>
                      <a:pt x="3115" y="61311"/>
                    </a:cubicBezTo>
                    <a:cubicBezTo>
                      <a:pt x="1038" y="57638"/>
                      <a:pt x="0" y="54200"/>
                      <a:pt x="0" y="50998"/>
                    </a:cubicBezTo>
                    <a:lnTo>
                      <a:pt x="20764" y="50998"/>
                    </a:lnTo>
                    <a:cubicBezTo>
                      <a:pt x="20764" y="52976"/>
                      <a:pt x="21755" y="54765"/>
                      <a:pt x="23736" y="56366"/>
                    </a:cubicBezTo>
                    <a:cubicBezTo>
                      <a:pt x="25803" y="57873"/>
                      <a:pt x="28823" y="58626"/>
                      <a:pt x="32775" y="58626"/>
                    </a:cubicBezTo>
                    <a:cubicBezTo>
                      <a:pt x="36643" y="58626"/>
                      <a:pt x="39462" y="58062"/>
                      <a:pt x="41253" y="56932"/>
                    </a:cubicBezTo>
                    <a:cubicBezTo>
                      <a:pt x="43139" y="55707"/>
                      <a:pt x="44082" y="54248"/>
                      <a:pt x="44082" y="52552"/>
                    </a:cubicBezTo>
                    <a:cubicBezTo>
                      <a:pt x="44082" y="50763"/>
                      <a:pt x="43463" y="49350"/>
                      <a:pt x="42243" y="48314"/>
                    </a:cubicBezTo>
                    <a:cubicBezTo>
                      <a:pt x="41015" y="47278"/>
                      <a:pt x="38852" y="46525"/>
                      <a:pt x="35747" y="46053"/>
                    </a:cubicBezTo>
                    <a:lnTo>
                      <a:pt x="25003" y="44359"/>
                    </a:lnTo>
                    <a:cubicBezTo>
                      <a:pt x="8525" y="41816"/>
                      <a:pt x="286" y="34659"/>
                      <a:pt x="286" y="22886"/>
                    </a:cubicBezTo>
                    <a:cubicBezTo>
                      <a:pt x="286" y="18742"/>
                      <a:pt x="1505" y="14928"/>
                      <a:pt x="3962" y="11443"/>
                    </a:cubicBezTo>
                    <a:cubicBezTo>
                      <a:pt x="6410" y="7958"/>
                      <a:pt x="10030" y="5181"/>
                      <a:pt x="14840" y="3108"/>
                    </a:cubicBezTo>
                    <a:cubicBezTo>
                      <a:pt x="19641" y="1036"/>
                      <a:pt x="25384" y="0"/>
                      <a:pt x="32071" y="0"/>
                    </a:cubicBezTo>
                    <a:cubicBezTo>
                      <a:pt x="38852" y="0"/>
                      <a:pt x="44644" y="1225"/>
                      <a:pt x="49444" y="3674"/>
                    </a:cubicBezTo>
                    <a:cubicBezTo>
                      <a:pt x="54245" y="6027"/>
                      <a:pt x="57874" y="9041"/>
                      <a:pt x="60322" y="12715"/>
                    </a:cubicBezTo>
                    <a:cubicBezTo>
                      <a:pt x="62770" y="16293"/>
                      <a:pt x="63998" y="19825"/>
                      <a:pt x="63998" y="23310"/>
                    </a:cubicBezTo>
                    <a:lnTo>
                      <a:pt x="43367" y="23310"/>
                    </a:lnTo>
                    <a:cubicBezTo>
                      <a:pt x="43367" y="21426"/>
                      <a:pt x="42339" y="19778"/>
                      <a:pt x="40262" y="18365"/>
                    </a:cubicBezTo>
                    <a:cubicBezTo>
                      <a:pt x="38291" y="16953"/>
                      <a:pt x="35557" y="16246"/>
                      <a:pt x="32071" y="16246"/>
                    </a:cubicBezTo>
                    <a:cubicBezTo>
                      <a:pt x="28680" y="16246"/>
                      <a:pt x="26041" y="16906"/>
                      <a:pt x="24155" y="18224"/>
                    </a:cubicBezTo>
                    <a:cubicBezTo>
                      <a:pt x="22374" y="19448"/>
                      <a:pt x="21479" y="20908"/>
                      <a:pt x="21479" y="22603"/>
                    </a:cubicBezTo>
                    <a:cubicBezTo>
                      <a:pt x="21479" y="25335"/>
                      <a:pt x="24203" y="27124"/>
                      <a:pt x="29670" y="27971"/>
                    </a:cubicBezTo>
                    <a:lnTo>
                      <a:pt x="40967" y="29667"/>
                    </a:lnTo>
                    <a:cubicBezTo>
                      <a:pt x="57074" y="32021"/>
                      <a:pt x="65122" y="39555"/>
                      <a:pt x="65122" y="52269"/>
                    </a:cubicBezTo>
                    <a:cubicBezTo>
                      <a:pt x="65122" y="56414"/>
                      <a:pt x="63903" y="60228"/>
                      <a:pt x="61455" y="63713"/>
                    </a:cubicBezTo>
                    <a:cubicBezTo>
                      <a:pt x="59103" y="67103"/>
                      <a:pt x="55474" y="69834"/>
                      <a:pt x="50578" y="71906"/>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89" name="Полилиния: фигура 88">
                <a:extLst>
                  <a:ext uri="{FF2B5EF4-FFF2-40B4-BE49-F238E27FC236}">
                    <a16:creationId xmlns:a16="http://schemas.microsoft.com/office/drawing/2014/main" id="{51D28682-1658-721C-E555-79D72006DAE8}"/>
                  </a:ext>
                </a:extLst>
              </p:cNvPr>
              <p:cNvSpPr/>
              <p:nvPr/>
            </p:nvSpPr>
            <p:spPr>
              <a:xfrm>
                <a:off x="4820783" y="382238"/>
                <a:ext cx="74447" cy="74872"/>
              </a:xfrm>
              <a:custGeom>
                <a:avLst/>
                <a:gdLst>
                  <a:gd name="connsiteX0" fmla="*/ 37862 w 74447"/>
                  <a:gd name="connsiteY0" fmla="*/ 74872 h 74872"/>
                  <a:gd name="connsiteX1" fmla="*/ 18507 w 74447"/>
                  <a:gd name="connsiteY1" fmla="*/ 70070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69 w 74447"/>
                  <a:gd name="connsiteY7" fmla="*/ 4803 h 74872"/>
                  <a:gd name="connsiteX8" fmla="*/ 69647 w 74447"/>
                  <a:gd name="connsiteY8" fmla="*/ 18082 h 74872"/>
                  <a:gd name="connsiteX9" fmla="*/ 74447 w 74447"/>
                  <a:gd name="connsiteY9" fmla="*/ 36588 h 74872"/>
                  <a:gd name="connsiteX10" fmla="*/ 73742 w 74447"/>
                  <a:gd name="connsiteY10" fmla="*/ 43652 h 74872"/>
                  <a:gd name="connsiteX11" fmla="*/ 21193 w 74447"/>
                  <a:gd name="connsiteY11" fmla="*/ 43652 h 74872"/>
                  <a:gd name="connsiteX12" fmla="*/ 26699 w 74447"/>
                  <a:gd name="connsiteY12" fmla="*/ 53682 h 74872"/>
                  <a:gd name="connsiteX13" fmla="*/ 37862 w 74447"/>
                  <a:gd name="connsiteY13" fmla="*/ 57638 h 74872"/>
                  <a:gd name="connsiteX14" fmla="*/ 46053 w 74447"/>
                  <a:gd name="connsiteY14" fmla="*/ 55801 h 74872"/>
                  <a:gd name="connsiteX15" fmla="*/ 51140 w 74447"/>
                  <a:gd name="connsiteY15" fmla="*/ 51987 h 74872"/>
                  <a:gd name="connsiteX16" fmla="*/ 7261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407 w 74447"/>
                  <a:gd name="connsiteY20" fmla="*/ 30797 h 74872"/>
                  <a:gd name="connsiteX21" fmla="*/ 48320 w 74447"/>
                  <a:gd name="connsiteY21" fmla="*/ 20908 h 74872"/>
                  <a:gd name="connsiteX22" fmla="*/ 37862 w 74447"/>
                  <a:gd name="connsiteY22" fmla="*/ 16953 h 74872"/>
                  <a:gd name="connsiteX23" fmla="*/ 26841 w 74447"/>
                  <a:gd name="connsiteY23" fmla="*/ 20908 h 74872"/>
                  <a:gd name="connsiteX24" fmla="*/ 21193 w 74447"/>
                  <a:gd name="connsiteY24" fmla="*/ 30797 h 74872"/>
                  <a:gd name="connsiteX25" fmla="*/ 53407 w 74447"/>
                  <a:gd name="connsiteY25" fmla="*/ 30797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709" y="74872"/>
                      <a:pt x="24251" y="73271"/>
                      <a:pt x="18507" y="70070"/>
                    </a:cubicBezTo>
                    <a:cubicBezTo>
                      <a:pt x="12763" y="66773"/>
                      <a:pt x="8239" y="62299"/>
                      <a:pt x="4943" y="56649"/>
                    </a:cubicBezTo>
                    <a:cubicBezTo>
                      <a:pt x="1648" y="50904"/>
                      <a:pt x="0" y="44500"/>
                      <a:pt x="0" y="37436"/>
                    </a:cubicBezTo>
                    <a:cubicBezTo>
                      <a:pt x="0" y="30373"/>
                      <a:pt x="1648" y="24016"/>
                      <a:pt x="4943" y="18365"/>
                    </a:cubicBezTo>
                    <a:cubicBezTo>
                      <a:pt x="8239" y="12621"/>
                      <a:pt x="12763" y="8147"/>
                      <a:pt x="18507" y="4944"/>
                    </a:cubicBezTo>
                    <a:cubicBezTo>
                      <a:pt x="24251" y="1649"/>
                      <a:pt x="30709" y="0"/>
                      <a:pt x="37862" y="0"/>
                    </a:cubicBezTo>
                    <a:cubicBezTo>
                      <a:pt x="44644" y="0"/>
                      <a:pt x="50816" y="1601"/>
                      <a:pt x="56369" y="4803"/>
                    </a:cubicBezTo>
                    <a:cubicBezTo>
                      <a:pt x="62017" y="8006"/>
                      <a:pt x="66446" y="12432"/>
                      <a:pt x="69647" y="18082"/>
                    </a:cubicBezTo>
                    <a:cubicBezTo>
                      <a:pt x="72847" y="23639"/>
                      <a:pt x="74447" y="29808"/>
                      <a:pt x="74447" y="36588"/>
                    </a:cubicBezTo>
                    <a:cubicBezTo>
                      <a:pt x="74447" y="39132"/>
                      <a:pt x="74219" y="41486"/>
                      <a:pt x="73742" y="43652"/>
                    </a:cubicBezTo>
                    <a:lnTo>
                      <a:pt x="21193" y="43652"/>
                    </a:lnTo>
                    <a:cubicBezTo>
                      <a:pt x="21755" y="47608"/>
                      <a:pt x="23593" y="50951"/>
                      <a:pt x="26699" y="53682"/>
                    </a:cubicBezTo>
                    <a:cubicBezTo>
                      <a:pt x="29813" y="56319"/>
                      <a:pt x="33528" y="57638"/>
                      <a:pt x="37862" y="57638"/>
                    </a:cubicBezTo>
                    <a:cubicBezTo>
                      <a:pt x="41062" y="57638"/>
                      <a:pt x="43796" y="57025"/>
                      <a:pt x="46053" y="55801"/>
                    </a:cubicBezTo>
                    <a:cubicBezTo>
                      <a:pt x="48320" y="54577"/>
                      <a:pt x="50016" y="53306"/>
                      <a:pt x="51140" y="51987"/>
                    </a:cubicBezTo>
                    <a:lnTo>
                      <a:pt x="72619" y="51987"/>
                    </a:lnTo>
                    <a:cubicBezTo>
                      <a:pt x="71676" y="55189"/>
                      <a:pt x="69790" y="58532"/>
                      <a:pt x="66961" y="62017"/>
                    </a:cubicBezTo>
                    <a:cubicBezTo>
                      <a:pt x="64141" y="65502"/>
                      <a:pt x="60227" y="68515"/>
                      <a:pt x="55235" y="71058"/>
                    </a:cubicBezTo>
                    <a:cubicBezTo>
                      <a:pt x="50340" y="73602"/>
                      <a:pt x="44548" y="74872"/>
                      <a:pt x="37862" y="74872"/>
                    </a:cubicBezTo>
                    <a:close/>
                    <a:moveTo>
                      <a:pt x="53407" y="30797"/>
                    </a:moveTo>
                    <a:cubicBezTo>
                      <a:pt x="52835" y="26841"/>
                      <a:pt x="51140" y="23545"/>
                      <a:pt x="48320" y="20908"/>
                    </a:cubicBezTo>
                    <a:cubicBezTo>
                      <a:pt x="45491" y="18271"/>
                      <a:pt x="42005" y="16953"/>
                      <a:pt x="37862" y="16953"/>
                    </a:cubicBezTo>
                    <a:cubicBezTo>
                      <a:pt x="33433" y="16953"/>
                      <a:pt x="29766" y="18271"/>
                      <a:pt x="26841" y="20908"/>
                    </a:cubicBezTo>
                    <a:cubicBezTo>
                      <a:pt x="23927" y="23545"/>
                      <a:pt x="22041" y="26841"/>
                      <a:pt x="21193" y="30797"/>
                    </a:cubicBezTo>
                    <a:lnTo>
                      <a:pt x="53407" y="30797"/>
                    </a:lnTo>
                    <a:close/>
                  </a:path>
                </a:pathLst>
              </a:custGeom>
              <a:solidFill>
                <a:srgbClr val="FFFFFF"/>
              </a:solidFill>
              <a:ln w="9525" cap="flat">
                <a:noFill/>
                <a:prstDash val="solid"/>
                <a:miter/>
              </a:ln>
            </p:spPr>
            <p:txBody>
              <a:bodyPr rtlCol="0" anchor="ctr"/>
              <a:lstStyle/>
              <a:p>
                <a:endParaRPr lang="en-GB"/>
              </a:p>
            </p:txBody>
          </p:sp>
          <p:sp>
            <p:nvSpPr>
              <p:cNvPr id="90" name="Полилиния: фигура 89">
                <a:extLst>
                  <a:ext uri="{FF2B5EF4-FFF2-40B4-BE49-F238E27FC236}">
                    <a16:creationId xmlns:a16="http://schemas.microsoft.com/office/drawing/2014/main" id="{AAEDADD4-2F19-9105-75D9-23E49F8B60A0}"/>
                  </a:ext>
                </a:extLst>
              </p:cNvPr>
              <p:cNvSpPr/>
              <p:nvPr/>
            </p:nvSpPr>
            <p:spPr>
              <a:xfrm>
                <a:off x="4747355" y="356817"/>
                <a:ext cx="67103" cy="98887"/>
              </a:xfrm>
              <a:custGeom>
                <a:avLst/>
                <a:gdLst>
                  <a:gd name="connsiteX0" fmla="*/ 22603 w 67103"/>
                  <a:gd name="connsiteY0" fmla="*/ 98888 h 98887"/>
                  <a:gd name="connsiteX1" fmla="*/ 0 w 67103"/>
                  <a:gd name="connsiteY1" fmla="*/ 98888 h 98887"/>
                  <a:gd name="connsiteX2" fmla="*/ 0 w 67103"/>
                  <a:gd name="connsiteY2" fmla="*/ 0 h 98887"/>
                  <a:gd name="connsiteX3" fmla="*/ 67104 w 67103"/>
                  <a:gd name="connsiteY3" fmla="*/ 0 h 98887"/>
                  <a:gd name="connsiteX4" fmla="*/ 67104 w 67103"/>
                  <a:gd name="connsiteY4" fmla="*/ 20484 h 98887"/>
                  <a:gd name="connsiteX5" fmla="*/ 22603 w 67103"/>
                  <a:gd name="connsiteY5" fmla="*/ 20484 h 98887"/>
                  <a:gd name="connsiteX6" fmla="*/ 22603 w 67103"/>
                  <a:gd name="connsiteY6" fmla="*/ 40261 h 98887"/>
                  <a:gd name="connsiteX7" fmla="*/ 63579 w 67103"/>
                  <a:gd name="connsiteY7" fmla="*/ 40261 h 98887"/>
                  <a:gd name="connsiteX8" fmla="*/ 63579 w 67103"/>
                  <a:gd name="connsiteY8" fmla="*/ 60039 h 98887"/>
                  <a:gd name="connsiteX9" fmla="*/ 22603 w 67103"/>
                  <a:gd name="connsiteY9" fmla="*/ 60039 h 98887"/>
                  <a:gd name="connsiteX10" fmla="*/ 22603 w 67103"/>
                  <a:gd name="connsiteY10" fmla="*/ 98888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03" h="98887">
                    <a:moveTo>
                      <a:pt x="22603" y="98888"/>
                    </a:moveTo>
                    <a:lnTo>
                      <a:pt x="0" y="98888"/>
                    </a:lnTo>
                    <a:lnTo>
                      <a:pt x="0" y="0"/>
                    </a:lnTo>
                    <a:lnTo>
                      <a:pt x="67104" y="0"/>
                    </a:lnTo>
                    <a:lnTo>
                      <a:pt x="67104" y="20484"/>
                    </a:lnTo>
                    <a:lnTo>
                      <a:pt x="22603" y="20484"/>
                    </a:lnTo>
                    <a:lnTo>
                      <a:pt x="22603" y="40261"/>
                    </a:lnTo>
                    <a:lnTo>
                      <a:pt x="63579" y="40261"/>
                    </a:lnTo>
                    <a:lnTo>
                      <a:pt x="63579" y="60039"/>
                    </a:lnTo>
                    <a:lnTo>
                      <a:pt x="22603" y="60039"/>
                    </a:lnTo>
                    <a:lnTo>
                      <a:pt x="22603" y="98888"/>
                    </a:lnTo>
                    <a:close/>
                  </a:path>
                </a:pathLst>
              </a:custGeom>
              <a:solidFill>
                <a:srgbClr val="FFFFFF"/>
              </a:solidFill>
              <a:ln w="9525" cap="flat">
                <a:noFill/>
                <a:prstDash val="solid"/>
                <a:miter/>
              </a:ln>
            </p:spPr>
            <p:txBody>
              <a:bodyPr rtlCol="0" anchor="ctr"/>
              <a:lstStyle/>
              <a:p>
                <a:endParaRPr lang="en-GB"/>
              </a:p>
            </p:txBody>
          </p:sp>
          <p:sp>
            <p:nvSpPr>
              <p:cNvPr id="91" name="Полилиния: фигура 90">
                <a:extLst>
                  <a:ext uri="{FF2B5EF4-FFF2-40B4-BE49-F238E27FC236}">
                    <a16:creationId xmlns:a16="http://schemas.microsoft.com/office/drawing/2014/main" id="{E0A7385E-3632-1180-A3EB-EDD66549EA20}"/>
                  </a:ext>
                </a:extLst>
              </p:cNvPr>
              <p:cNvSpPr/>
              <p:nvPr/>
            </p:nvSpPr>
            <p:spPr>
              <a:xfrm>
                <a:off x="4630092" y="382238"/>
                <a:ext cx="65122" cy="74872"/>
              </a:xfrm>
              <a:custGeom>
                <a:avLst/>
                <a:gdLst>
                  <a:gd name="connsiteX0" fmla="*/ 32766 w 65122"/>
                  <a:gd name="connsiteY0" fmla="*/ 74872 h 74872"/>
                  <a:gd name="connsiteX1" fmla="*/ 13697 w 65122"/>
                  <a:gd name="connsiteY1" fmla="*/ 70917 h 74872"/>
                  <a:gd name="connsiteX2" fmla="*/ 3105 w 65122"/>
                  <a:gd name="connsiteY2" fmla="*/ 61311 h 74872"/>
                  <a:gd name="connsiteX3" fmla="*/ 0 w 65122"/>
                  <a:gd name="connsiteY3" fmla="*/ 50998 h 74872"/>
                  <a:gd name="connsiteX4" fmla="*/ 20765 w 65122"/>
                  <a:gd name="connsiteY4" fmla="*/ 50998 h 74872"/>
                  <a:gd name="connsiteX5" fmla="*/ 23727 w 65122"/>
                  <a:gd name="connsiteY5" fmla="*/ 56366 h 74872"/>
                  <a:gd name="connsiteX6" fmla="*/ 32766 w 65122"/>
                  <a:gd name="connsiteY6" fmla="*/ 58626 h 74872"/>
                  <a:gd name="connsiteX7" fmla="*/ 41243 w 65122"/>
                  <a:gd name="connsiteY7" fmla="*/ 56932 h 74872"/>
                  <a:gd name="connsiteX8" fmla="*/ 44072 w 65122"/>
                  <a:gd name="connsiteY8" fmla="*/ 52552 h 74872"/>
                  <a:gd name="connsiteX9" fmla="*/ 42234 w 65122"/>
                  <a:gd name="connsiteY9" fmla="*/ 48314 h 74872"/>
                  <a:gd name="connsiteX10" fmla="*/ 35738 w 65122"/>
                  <a:gd name="connsiteY10" fmla="*/ 46053 h 74872"/>
                  <a:gd name="connsiteX11" fmla="*/ 25003 w 65122"/>
                  <a:gd name="connsiteY11" fmla="*/ 44359 h 74872"/>
                  <a:gd name="connsiteX12" fmla="*/ 276 w 65122"/>
                  <a:gd name="connsiteY12" fmla="*/ 22886 h 74872"/>
                  <a:gd name="connsiteX13" fmla="*/ 3953 w 65122"/>
                  <a:gd name="connsiteY13" fmla="*/ 11443 h 74872"/>
                  <a:gd name="connsiteX14" fmla="*/ 14830 w 65122"/>
                  <a:gd name="connsiteY14" fmla="*/ 3108 h 74872"/>
                  <a:gd name="connsiteX15" fmla="*/ 32061 w 65122"/>
                  <a:gd name="connsiteY15" fmla="*/ 0 h 74872"/>
                  <a:gd name="connsiteX16" fmla="*/ 49444 w 65122"/>
                  <a:gd name="connsiteY16" fmla="*/ 3674 h 74872"/>
                  <a:gd name="connsiteX17" fmla="*/ 60322 w 65122"/>
                  <a:gd name="connsiteY17" fmla="*/ 12715 h 74872"/>
                  <a:gd name="connsiteX18" fmla="*/ 63989 w 65122"/>
                  <a:gd name="connsiteY18" fmla="*/ 23310 h 74872"/>
                  <a:gd name="connsiteX19" fmla="*/ 43367 w 65122"/>
                  <a:gd name="connsiteY19" fmla="*/ 23310 h 74872"/>
                  <a:gd name="connsiteX20" fmla="*/ 40262 w 65122"/>
                  <a:gd name="connsiteY20" fmla="*/ 18365 h 74872"/>
                  <a:gd name="connsiteX21" fmla="*/ 32061 w 65122"/>
                  <a:gd name="connsiteY21" fmla="*/ 16246 h 74872"/>
                  <a:gd name="connsiteX22" fmla="*/ 24155 w 65122"/>
                  <a:gd name="connsiteY22" fmla="*/ 18224 h 74872"/>
                  <a:gd name="connsiteX23" fmla="*/ 21469 w 65122"/>
                  <a:gd name="connsiteY23" fmla="*/ 22603 h 74872"/>
                  <a:gd name="connsiteX24" fmla="*/ 29661 w 65122"/>
                  <a:gd name="connsiteY24" fmla="*/ 27971 h 74872"/>
                  <a:gd name="connsiteX25" fmla="*/ 40967 w 65122"/>
                  <a:gd name="connsiteY25" fmla="*/ 29667 h 74872"/>
                  <a:gd name="connsiteX26" fmla="*/ 65122 w 65122"/>
                  <a:gd name="connsiteY26" fmla="*/ 52269 h 74872"/>
                  <a:gd name="connsiteX27" fmla="*/ 61446 w 65122"/>
                  <a:gd name="connsiteY27" fmla="*/ 63713 h 74872"/>
                  <a:gd name="connsiteX28" fmla="*/ 50568 w 65122"/>
                  <a:gd name="connsiteY28" fmla="*/ 71906 h 74872"/>
                  <a:gd name="connsiteX29" fmla="*/ 32766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66" y="74872"/>
                    </a:moveTo>
                    <a:cubicBezTo>
                      <a:pt x="24955" y="74872"/>
                      <a:pt x="18593" y="73554"/>
                      <a:pt x="13697" y="70917"/>
                    </a:cubicBezTo>
                    <a:cubicBezTo>
                      <a:pt x="8801" y="68186"/>
                      <a:pt x="5267" y="64983"/>
                      <a:pt x="3105" y="61311"/>
                    </a:cubicBezTo>
                    <a:cubicBezTo>
                      <a:pt x="1029" y="57638"/>
                      <a:pt x="0" y="54200"/>
                      <a:pt x="0" y="50998"/>
                    </a:cubicBezTo>
                    <a:lnTo>
                      <a:pt x="20765" y="50998"/>
                    </a:lnTo>
                    <a:cubicBezTo>
                      <a:pt x="20765" y="52976"/>
                      <a:pt x="21755" y="54765"/>
                      <a:pt x="23727" y="56366"/>
                    </a:cubicBezTo>
                    <a:cubicBezTo>
                      <a:pt x="25803" y="57873"/>
                      <a:pt x="28813" y="58626"/>
                      <a:pt x="32766" y="58626"/>
                    </a:cubicBezTo>
                    <a:cubicBezTo>
                      <a:pt x="36633" y="58626"/>
                      <a:pt x="39462" y="58062"/>
                      <a:pt x="41243" y="56932"/>
                    </a:cubicBezTo>
                    <a:cubicBezTo>
                      <a:pt x="43129" y="55707"/>
                      <a:pt x="44072" y="54248"/>
                      <a:pt x="44072" y="52552"/>
                    </a:cubicBezTo>
                    <a:cubicBezTo>
                      <a:pt x="44072" y="50763"/>
                      <a:pt x="43463" y="49350"/>
                      <a:pt x="42234" y="48314"/>
                    </a:cubicBezTo>
                    <a:cubicBezTo>
                      <a:pt x="41015" y="47278"/>
                      <a:pt x="38843" y="46525"/>
                      <a:pt x="35738" y="46053"/>
                    </a:cubicBezTo>
                    <a:lnTo>
                      <a:pt x="25003" y="44359"/>
                    </a:lnTo>
                    <a:cubicBezTo>
                      <a:pt x="8515" y="41816"/>
                      <a:pt x="276" y="34659"/>
                      <a:pt x="276" y="22886"/>
                    </a:cubicBezTo>
                    <a:cubicBezTo>
                      <a:pt x="276" y="18742"/>
                      <a:pt x="1505" y="14928"/>
                      <a:pt x="3953" y="11443"/>
                    </a:cubicBezTo>
                    <a:cubicBezTo>
                      <a:pt x="6401" y="7958"/>
                      <a:pt x="10030" y="5181"/>
                      <a:pt x="14830" y="3108"/>
                    </a:cubicBezTo>
                    <a:cubicBezTo>
                      <a:pt x="19631" y="1036"/>
                      <a:pt x="25375" y="0"/>
                      <a:pt x="32061" y="0"/>
                    </a:cubicBezTo>
                    <a:cubicBezTo>
                      <a:pt x="38843" y="0"/>
                      <a:pt x="44634" y="1225"/>
                      <a:pt x="49444" y="3674"/>
                    </a:cubicBezTo>
                    <a:cubicBezTo>
                      <a:pt x="54245" y="6027"/>
                      <a:pt x="57874" y="9041"/>
                      <a:pt x="60322" y="12715"/>
                    </a:cubicBezTo>
                    <a:cubicBezTo>
                      <a:pt x="62770" y="16293"/>
                      <a:pt x="63989" y="19825"/>
                      <a:pt x="63989" y="23310"/>
                    </a:cubicBezTo>
                    <a:lnTo>
                      <a:pt x="43367" y="23310"/>
                    </a:lnTo>
                    <a:cubicBezTo>
                      <a:pt x="43367" y="21426"/>
                      <a:pt x="42329" y="19778"/>
                      <a:pt x="40262" y="18365"/>
                    </a:cubicBezTo>
                    <a:cubicBezTo>
                      <a:pt x="38281" y="16953"/>
                      <a:pt x="35547" y="16246"/>
                      <a:pt x="32061" y="16246"/>
                    </a:cubicBezTo>
                    <a:cubicBezTo>
                      <a:pt x="28670" y="16246"/>
                      <a:pt x="26041" y="16906"/>
                      <a:pt x="24155" y="18224"/>
                    </a:cubicBezTo>
                    <a:cubicBezTo>
                      <a:pt x="22365" y="19448"/>
                      <a:pt x="21469" y="20908"/>
                      <a:pt x="21469" y="22603"/>
                    </a:cubicBezTo>
                    <a:cubicBezTo>
                      <a:pt x="21469" y="25335"/>
                      <a:pt x="24203" y="27124"/>
                      <a:pt x="29661" y="27971"/>
                    </a:cubicBezTo>
                    <a:lnTo>
                      <a:pt x="40967" y="29667"/>
                    </a:lnTo>
                    <a:cubicBezTo>
                      <a:pt x="57064" y="32021"/>
                      <a:pt x="65122" y="39555"/>
                      <a:pt x="65122" y="52269"/>
                    </a:cubicBezTo>
                    <a:cubicBezTo>
                      <a:pt x="65122" y="56414"/>
                      <a:pt x="63894" y="60228"/>
                      <a:pt x="61446" y="63713"/>
                    </a:cubicBezTo>
                    <a:cubicBezTo>
                      <a:pt x="59093" y="67103"/>
                      <a:pt x="55464" y="69834"/>
                      <a:pt x="50568" y="71906"/>
                    </a:cubicBezTo>
                    <a:cubicBezTo>
                      <a:pt x="45768" y="73884"/>
                      <a:pt x="39834" y="74872"/>
                      <a:pt x="32766" y="74872"/>
                    </a:cubicBezTo>
                    <a:close/>
                  </a:path>
                </a:pathLst>
              </a:custGeom>
              <a:solidFill>
                <a:srgbClr val="FFFFFF"/>
              </a:solidFill>
              <a:ln w="9525" cap="flat">
                <a:noFill/>
                <a:prstDash val="solid"/>
                <a:miter/>
              </a:ln>
            </p:spPr>
            <p:txBody>
              <a:bodyPr rtlCol="0" anchor="ctr"/>
              <a:lstStyle/>
              <a:p>
                <a:endParaRPr lang="en-GB"/>
              </a:p>
            </p:txBody>
          </p:sp>
          <p:sp>
            <p:nvSpPr>
              <p:cNvPr id="92" name="Полилиния: фигура 91">
                <a:extLst>
                  <a:ext uri="{FF2B5EF4-FFF2-40B4-BE49-F238E27FC236}">
                    <a16:creationId xmlns:a16="http://schemas.microsoft.com/office/drawing/2014/main" id="{3D88ECF3-801E-F35F-989A-B94709B14F36}"/>
                  </a:ext>
                </a:extLst>
              </p:cNvPr>
              <p:cNvSpPr/>
              <p:nvPr/>
            </p:nvSpPr>
            <p:spPr>
              <a:xfrm>
                <a:off x="4547901" y="383658"/>
                <a:ext cx="79390" cy="100300"/>
              </a:xfrm>
              <a:custGeom>
                <a:avLst/>
                <a:gdLst>
                  <a:gd name="connsiteX0" fmla="*/ 56788 w 79390"/>
                  <a:gd name="connsiteY0" fmla="*/ 0 h 100300"/>
                  <a:gd name="connsiteX1" fmla="*/ 79391 w 79390"/>
                  <a:gd name="connsiteY1" fmla="*/ 0 h 100300"/>
                  <a:gd name="connsiteX2" fmla="*/ 48739 w 79390"/>
                  <a:gd name="connsiteY2" fmla="*/ 85608 h 100300"/>
                  <a:gd name="connsiteX3" fmla="*/ 41253 w 79390"/>
                  <a:gd name="connsiteY3" fmla="*/ 96768 h 100300"/>
                  <a:gd name="connsiteX4" fmla="*/ 27270 w 79390"/>
                  <a:gd name="connsiteY4" fmla="*/ 100300 h 100300"/>
                  <a:gd name="connsiteX5" fmla="*/ 9039 w 79390"/>
                  <a:gd name="connsiteY5" fmla="*/ 100300 h 100300"/>
                  <a:gd name="connsiteX6" fmla="*/ 9039 w 79390"/>
                  <a:gd name="connsiteY6" fmla="*/ 80663 h 100300"/>
                  <a:gd name="connsiteX7" fmla="*/ 23593 w 79390"/>
                  <a:gd name="connsiteY7" fmla="*/ 80663 h 100300"/>
                  <a:gd name="connsiteX8" fmla="*/ 28251 w 79390"/>
                  <a:gd name="connsiteY8" fmla="*/ 77697 h 100300"/>
                  <a:gd name="connsiteX9" fmla="*/ 29242 w 79390"/>
                  <a:gd name="connsiteY9" fmla="*/ 75437 h 100300"/>
                  <a:gd name="connsiteX10" fmla="*/ 0 w 79390"/>
                  <a:gd name="connsiteY10" fmla="*/ 0 h 100300"/>
                  <a:gd name="connsiteX11" fmla="*/ 22603 w 79390"/>
                  <a:gd name="connsiteY11" fmla="*/ 0 h 100300"/>
                  <a:gd name="connsiteX12" fmla="*/ 39129 w 79390"/>
                  <a:gd name="connsiteY12" fmla="*/ 44217 h 100300"/>
                  <a:gd name="connsiteX13" fmla="*/ 41958 w 79390"/>
                  <a:gd name="connsiteY13" fmla="*/ 44217 h 100300"/>
                  <a:gd name="connsiteX14" fmla="*/ 56788 w 79390"/>
                  <a:gd name="connsiteY14" fmla="*/ 0 h 1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390" h="100300">
                    <a:moveTo>
                      <a:pt x="56788" y="0"/>
                    </a:moveTo>
                    <a:lnTo>
                      <a:pt x="79391" y="0"/>
                    </a:lnTo>
                    <a:lnTo>
                      <a:pt x="48739" y="85608"/>
                    </a:lnTo>
                    <a:cubicBezTo>
                      <a:pt x="46854" y="90788"/>
                      <a:pt x="44358" y="94508"/>
                      <a:pt x="41253" y="96768"/>
                    </a:cubicBezTo>
                    <a:cubicBezTo>
                      <a:pt x="38243" y="99123"/>
                      <a:pt x="33576" y="100300"/>
                      <a:pt x="27270" y="100300"/>
                    </a:cubicBezTo>
                    <a:lnTo>
                      <a:pt x="9039" y="100300"/>
                    </a:lnTo>
                    <a:lnTo>
                      <a:pt x="9039" y="80663"/>
                    </a:lnTo>
                    <a:lnTo>
                      <a:pt x="23593" y="80663"/>
                    </a:lnTo>
                    <a:cubicBezTo>
                      <a:pt x="25946" y="80663"/>
                      <a:pt x="27499" y="79675"/>
                      <a:pt x="28251" y="77697"/>
                    </a:cubicBezTo>
                    <a:lnTo>
                      <a:pt x="29242" y="75437"/>
                    </a:lnTo>
                    <a:lnTo>
                      <a:pt x="0" y="0"/>
                    </a:lnTo>
                    <a:lnTo>
                      <a:pt x="22603" y="0"/>
                    </a:lnTo>
                    <a:lnTo>
                      <a:pt x="39129" y="44217"/>
                    </a:lnTo>
                    <a:lnTo>
                      <a:pt x="41958" y="44217"/>
                    </a:lnTo>
                    <a:lnTo>
                      <a:pt x="56788" y="0"/>
                    </a:lnTo>
                    <a:close/>
                  </a:path>
                </a:pathLst>
              </a:custGeom>
              <a:solidFill>
                <a:srgbClr val="FFFFFF"/>
              </a:solidFill>
              <a:ln w="9525" cap="flat">
                <a:noFill/>
                <a:prstDash val="solid"/>
                <a:miter/>
              </a:ln>
            </p:spPr>
            <p:txBody>
              <a:bodyPr rtlCol="0" anchor="ctr"/>
              <a:lstStyle/>
              <a:p>
                <a:endParaRPr lang="en-GB"/>
              </a:p>
            </p:txBody>
          </p:sp>
          <p:sp>
            <p:nvSpPr>
              <p:cNvPr id="93" name="Полилиния: фигура 92">
                <a:extLst>
                  <a:ext uri="{FF2B5EF4-FFF2-40B4-BE49-F238E27FC236}">
                    <a16:creationId xmlns:a16="http://schemas.microsoft.com/office/drawing/2014/main" id="{A6513AE3-8EA6-9107-F394-2E4C31F30AE8}"/>
                  </a:ext>
                </a:extLst>
              </p:cNvPr>
              <p:cNvSpPr/>
              <p:nvPr/>
            </p:nvSpPr>
            <p:spPr>
              <a:xfrm>
                <a:off x="4475292" y="382238"/>
                <a:ext cx="66817" cy="74872"/>
              </a:xfrm>
              <a:custGeom>
                <a:avLst/>
                <a:gdLst>
                  <a:gd name="connsiteX0" fmla="*/ 26413 w 66817"/>
                  <a:gd name="connsiteY0" fmla="*/ 74872 h 74872"/>
                  <a:gd name="connsiteX1" fmla="*/ 12287 w 66817"/>
                  <a:gd name="connsiteY1" fmla="*/ 71906 h 74872"/>
                  <a:gd name="connsiteX2" fmla="*/ 3105 w 66817"/>
                  <a:gd name="connsiteY2" fmla="*/ 63995 h 74872"/>
                  <a:gd name="connsiteX3" fmla="*/ 0 w 66817"/>
                  <a:gd name="connsiteY3" fmla="*/ 52693 h 74872"/>
                  <a:gd name="connsiteX4" fmla="*/ 7629 w 66817"/>
                  <a:gd name="connsiteY4" fmla="*/ 35459 h 74872"/>
                  <a:gd name="connsiteX5" fmla="*/ 29661 w 66817"/>
                  <a:gd name="connsiteY5" fmla="*/ 28961 h 74872"/>
                  <a:gd name="connsiteX6" fmla="*/ 45491 w 66817"/>
                  <a:gd name="connsiteY6" fmla="*/ 28961 h 74872"/>
                  <a:gd name="connsiteX7" fmla="*/ 45491 w 66817"/>
                  <a:gd name="connsiteY7" fmla="*/ 27689 h 74872"/>
                  <a:gd name="connsiteX8" fmla="*/ 42377 w 66817"/>
                  <a:gd name="connsiteY8" fmla="*/ 20061 h 74872"/>
                  <a:gd name="connsiteX9" fmla="*/ 34614 w 66817"/>
                  <a:gd name="connsiteY9" fmla="*/ 16953 h 74872"/>
                  <a:gd name="connsiteX10" fmla="*/ 27689 w 66817"/>
                  <a:gd name="connsiteY10" fmla="*/ 18930 h 74872"/>
                  <a:gd name="connsiteX11" fmla="*/ 24012 w 66817"/>
                  <a:gd name="connsiteY11" fmla="*/ 23310 h 74872"/>
                  <a:gd name="connsiteX12" fmla="*/ 3105 w 66817"/>
                  <a:gd name="connsiteY12" fmla="*/ 23310 h 74872"/>
                  <a:gd name="connsiteX13" fmla="*/ 7629 w 66817"/>
                  <a:gd name="connsiteY13" fmla="*/ 12008 h 74872"/>
                  <a:gd name="connsiteX14" fmla="*/ 18364 w 66817"/>
                  <a:gd name="connsiteY14" fmla="*/ 3391 h 74872"/>
                  <a:gd name="connsiteX15" fmla="*/ 34614 w 66817"/>
                  <a:gd name="connsiteY15" fmla="*/ 0 h 74872"/>
                  <a:gd name="connsiteX16" fmla="*/ 51559 w 66817"/>
                  <a:gd name="connsiteY16" fmla="*/ 3674 h 74872"/>
                  <a:gd name="connsiteX17" fmla="*/ 62865 w 66817"/>
                  <a:gd name="connsiteY17" fmla="*/ 13704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2 h 74872"/>
                  <a:gd name="connsiteX27" fmla="*/ 45491 w 66817"/>
                  <a:gd name="connsiteY27" fmla="*/ 44783 h 74872"/>
                  <a:gd name="connsiteX28" fmla="*/ 45491 w 66817"/>
                  <a:gd name="connsiteY28" fmla="*/ 43087 h 74872"/>
                  <a:gd name="connsiteX29" fmla="*/ 32490 w 66817"/>
                  <a:gd name="connsiteY29" fmla="*/ 43087 h 74872"/>
                  <a:gd name="connsiteX30" fmla="*/ 24155 w 66817"/>
                  <a:gd name="connsiteY30" fmla="*/ 45207 h 74872"/>
                  <a:gd name="connsiteX31" fmla="*/ 21469 w 66817"/>
                  <a:gd name="connsiteY31" fmla="*/ 50716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6"/>
                    </a:cubicBezTo>
                    <a:cubicBezTo>
                      <a:pt x="8334" y="69928"/>
                      <a:pt x="5277" y="67291"/>
                      <a:pt x="3105" y="63995"/>
                    </a:cubicBezTo>
                    <a:cubicBezTo>
                      <a:pt x="1038" y="60605"/>
                      <a:pt x="0" y="56838"/>
                      <a:pt x="0" y="52693"/>
                    </a:cubicBezTo>
                    <a:cubicBezTo>
                      <a:pt x="0" y="45536"/>
                      <a:pt x="2543" y="39791"/>
                      <a:pt x="7629" y="35459"/>
                    </a:cubicBezTo>
                    <a:cubicBezTo>
                      <a:pt x="12716" y="31127"/>
                      <a:pt x="20060" y="28961"/>
                      <a:pt x="29661" y="28961"/>
                    </a:cubicBezTo>
                    <a:lnTo>
                      <a:pt x="45491" y="28961"/>
                    </a:lnTo>
                    <a:lnTo>
                      <a:pt x="45491" y="27689"/>
                    </a:lnTo>
                    <a:cubicBezTo>
                      <a:pt x="45491" y="24581"/>
                      <a:pt x="44453" y="22038"/>
                      <a:pt x="42377" y="20061"/>
                    </a:cubicBezTo>
                    <a:cubicBezTo>
                      <a:pt x="40405" y="17989"/>
                      <a:pt x="37814" y="16953"/>
                      <a:pt x="34614" y="16953"/>
                    </a:cubicBezTo>
                    <a:cubicBezTo>
                      <a:pt x="31690" y="16953"/>
                      <a:pt x="29385" y="17612"/>
                      <a:pt x="27689" y="18930"/>
                    </a:cubicBezTo>
                    <a:cubicBezTo>
                      <a:pt x="25994" y="20155"/>
                      <a:pt x="24765" y="21614"/>
                      <a:pt x="24012" y="23310"/>
                    </a:cubicBezTo>
                    <a:lnTo>
                      <a:pt x="3105" y="23310"/>
                    </a:lnTo>
                    <a:cubicBezTo>
                      <a:pt x="3581" y="19354"/>
                      <a:pt x="5086" y="15587"/>
                      <a:pt x="7629" y="12008"/>
                    </a:cubicBezTo>
                    <a:cubicBezTo>
                      <a:pt x="10268" y="8430"/>
                      <a:pt x="13840" y="5557"/>
                      <a:pt x="18364" y="3391"/>
                    </a:cubicBezTo>
                    <a:cubicBezTo>
                      <a:pt x="22974" y="1131"/>
                      <a:pt x="28394" y="0"/>
                      <a:pt x="34614" y="0"/>
                    </a:cubicBezTo>
                    <a:cubicBezTo>
                      <a:pt x="41110" y="0"/>
                      <a:pt x="46758" y="1225"/>
                      <a:pt x="51559" y="3674"/>
                    </a:cubicBezTo>
                    <a:cubicBezTo>
                      <a:pt x="56455" y="6122"/>
                      <a:pt x="60227" y="9465"/>
                      <a:pt x="62865" y="13704"/>
                    </a:cubicBezTo>
                    <a:cubicBezTo>
                      <a:pt x="65503" y="17847"/>
                      <a:pt x="66818" y="22509"/>
                      <a:pt x="66818" y="27689"/>
                    </a:cubicBezTo>
                    <a:lnTo>
                      <a:pt x="66818" y="73460"/>
                    </a:lnTo>
                    <a:lnTo>
                      <a:pt x="48311" y="73460"/>
                    </a:lnTo>
                    <a:lnTo>
                      <a:pt x="46901" y="67244"/>
                    </a:lnTo>
                    <a:lnTo>
                      <a:pt x="46196" y="67244"/>
                    </a:lnTo>
                    <a:cubicBezTo>
                      <a:pt x="44596" y="69222"/>
                      <a:pt x="42005" y="71011"/>
                      <a:pt x="38424" y="72612"/>
                    </a:cubicBezTo>
                    <a:cubicBezTo>
                      <a:pt x="34938" y="74119"/>
                      <a:pt x="30937" y="74872"/>
                      <a:pt x="26413" y="74872"/>
                    </a:cubicBezTo>
                    <a:close/>
                    <a:moveTo>
                      <a:pt x="31080" y="58344"/>
                    </a:moveTo>
                    <a:cubicBezTo>
                      <a:pt x="35595" y="58344"/>
                      <a:pt x="39129" y="57120"/>
                      <a:pt x="41672" y="54672"/>
                    </a:cubicBezTo>
                    <a:cubicBezTo>
                      <a:pt x="44215" y="52223"/>
                      <a:pt x="45491" y="48926"/>
                      <a:pt x="45491" y="44783"/>
                    </a:cubicBezTo>
                    <a:lnTo>
                      <a:pt x="45491" y="43087"/>
                    </a:lnTo>
                    <a:lnTo>
                      <a:pt x="32490" y="43087"/>
                    </a:lnTo>
                    <a:cubicBezTo>
                      <a:pt x="28813" y="43087"/>
                      <a:pt x="26041" y="43793"/>
                      <a:pt x="24155" y="45207"/>
                    </a:cubicBezTo>
                    <a:cubicBezTo>
                      <a:pt x="22365" y="46525"/>
                      <a:pt x="21469" y="48361"/>
                      <a:pt x="21469" y="50716"/>
                    </a:cubicBezTo>
                    <a:cubicBezTo>
                      <a:pt x="21469" y="53070"/>
                      <a:pt x="22269" y="54954"/>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94" name="Полилиния: фигура 93">
                <a:extLst>
                  <a:ext uri="{FF2B5EF4-FFF2-40B4-BE49-F238E27FC236}">
                    <a16:creationId xmlns:a16="http://schemas.microsoft.com/office/drawing/2014/main" id="{131EBBFA-0614-578F-0203-2301343C9ED4}"/>
                  </a:ext>
                </a:extLst>
              </p:cNvPr>
              <p:cNvSpPr/>
              <p:nvPr/>
            </p:nvSpPr>
            <p:spPr>
              <a:xfrm>
                <a:off x="4379966" y="356817"/>
                <a:ext cx="84762" cy="98887"/>
              </a:xfrm>
              <a:custGeom>
                <a:avLst/>
                <a:gdLst>
                  <a:gd name="connsiteX0" fmla="*/ 0 w 84762"/>
                  <a:gd name="connsiteY0" fmla="*/ 98888 h 98887"/>
                  <a:gd name="connsiteX1" fmla="*/ 0 w 84762"/>
                  <a:gd name="connsiteY1" fmla="*/ 0 h 98887"/>
                  <a:gd name="connsiteX2" fmla="*/ 36728 w 84762"/>
                  <a:gd name="connsiteY2" fmla="*/ 0 h 98887"/>
                  <a:gd name="connsiteX3" fmla="*/ 61027 w 84762"/>
                  <a:gd name="connsiteY3" fmla="*/ 6498 h 98887"/>
                  <a:gd name="connsiteX4" fmla="*/ 78410 w 84762"/>
                  <a:gd name="connsiteY4" fmla="*/ 24297 h 98887"/>
                  <a:gd name="connsiteX5" fmla="*/ 84763 w 84762"/>
                  <a:gd name="connsiteY5" fmla="*/ 49443 h 98887"/>
                  <a:gd name="connsiteX6" fmla="*/ 78410 w 84762"/>
                  <a:gd name="connsiteY6" fmla="*/ 74589 h 98887"/>
                  <a:gd name="connsiteX7" fmla="*/ 61027 w 84762"/>
                  <a:gd name="connsiteY7" fmla="*/ 92389 h 98887"/>
                  <a:gd name="connsiteX8" fmla="*/ 36728 w 84762"/>
                  <a:gd name="connsiteY8" fmla="*/ 98888 h 98887"/>
                  <a:gd name="connsiteX9" fmla="*/ 0 w 84762"/>
                  <a:gd name="connsiteY9" fmla="*/ 98888 h 98887"/>
                  <a:gd name="connsiteX10" fmla="*/ 36728 w 84762"/>
                  <a:gd name="connsiteY10" fmla="*/ 76991 h 98887"/>
                  <a:gd name="connsiteX11" fmla="*/ 49587 w 84762"/>
                  <a:gd name="connsiteY11" fmla="*/ 73459 h 98887"/>
                  <a:gd name="connsiteX12" fmla="*/ 58769 w 84762"/>
                  <a:gd name="connsiteY12" fmla="*/ 63712 h 98887"/>
                  <a:gd name="connsiteX13" fmla="*/ 62160 w 84762"/>
                  <a:gd name="connsiteY13" fmla="*/ 49443 h 98887"/>
                  <a:gd name="connsiteX14" fmla="*/ 58769 w 84762"/>
                  <a:gd name="connsiteY14" fmla="*/ 35317 h 98887"/>
                  <a:gd name="connsiteX15" fmla="*/ 49587 w 84762"/>
                  <a:gd name="connsiteY15" fmla="*/ 25428 h 98887"/>
                  <a:gd name="connsiteX16" fmla="*/ 36728 w 84762"/>
                  <a:gd name="connsiteY16" fmla="*/ 21896 h 98887"/>
                  <a:gd name="connsiteX17" fmla="*/ 22603 w 84762"/>
                  <a:gd name="connsiteY17" fmla="*/ 21896 h 98887"/>
                  <a:gd name="connsiteX18" fmla="*/ 22603 w 84762"/>
                  <a:gd name="connsiteY18" fmla="*/ 76991 h 98887"/>
                  <a:gd name="connsiteX19" fmla="*/ 36728 w 84762"/>
                  <a:gd name="connsiteY19" fmla="*/ 76991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762" h="98887">
                    <a:moveTo>
                      <a:pt x="0" y="98888"/>
                    </a:moveTo>
                    <a:lnTo>
                      <a:pt x="0" y="0"/>
                    </a:lnTo>
                    <a:lnTo>
                      <a:pt x="36728" y="0"/>
                    </a:lnTo>
                    <a:cubicBezTo>
                      <a:pt x="45587" y="0"/>
                      <a:pt x="53683" y="2166"/>
                      <a:pt x="61027" y="6498"/>
                    </a:cubicBezTo>
                    <a:cubicBezTo>
                      <a:pt x="68380" y="10830"/>
                      <a:pt x="74171" y="16763"/>
                      <a:pt x="78410" y="24297"/>
                    </a:cubicBezTo>
                    <a:cubicBezTo>
                      <a:pt x="82639" y="31833"/>
                      <a:pt x="84763" y="40214"/>
                      <a:pt x="84763" y="49443"/>
                    </a:cubicBezTo>
                    <a:cubicBezTo>
                      <a:pt x="84763" y="58673"/>
                      <a:pt x="82639" y="67055"/>
                      <a:pt x="78410" y="74589"/>
                    </a:cubicBezTo>
                    <a:cubicBezTo>
                      <a:pt x="74171" y="82124"/>
                      <a:pt x="68380" y="88057"/>
                      <a:pt x="61027" y="92389"/>
                    </a:cubicBezTo>
                    <a:cubicBezTo>
                      <a:pt x="53683" y="96722"/>
                      <a:pt x="45587" y="98888"/>
                      <a:pt x="36728" y="98888"/>
                    </a:cubicBezTo>
                    <a:lnTo>
                      <a:pt x="0" y="98888"/>
                    </a:lnTo>
                    <a:close/>
                    <a:moveTo>
                      <a:pt x="36728" y="76991"/>
                    </a:moveTo>
                    <a:cubicBezTo>
                      <a:pt x="41443" y="76991"/>
                      <a:pt x="45729" y="75813"/>
                      <a:pt x="49587" y="73459"/>
                    </a:cubicBezTo>
                    <a:cubicBezTo>
                      <a:pt x="53445" y="71105"/>
                      <a:pt x="56512" y="67855"/>
                      <a:pt x="58769" y="63712"/>
                    </a:cubicBezTo>
                    <a:cubicBezTo>
                      <a:pt x="61027" y="59473"/>
                      <a:pt x="62160" y="54717"/>
                      <a:pt x="62160" y="49443"/>
                    </a:cubicBezTo>
                    <a:cubicBezTo>
                      <a:pt x="62160" y="44169"/>
                      <a:pt x="61027" y="39460"/>
                      <a:pt x="58769" y="35317"/>
                    </a:cubicBezTo>
                    <a:cubicBezTo>
                      <a:pt x="56512" y="31079"/>
                      <a:pt x="53445" y="27783"/>
                      <a:pt x="49587" y="25428"/>
                    </a:cubicBezTo>
                    <a:cubicBezTo>
                      <a:pt x="45729" y="23073"/>
                      <a:pt x="41443" y="21896"/>
                      <a:pt x="36728" y="21896"/>
                    </a:cubicBezTo>
                    <a:lnTo>
                      <a:pt x="22603" y="21896"/>
                    </a:lnTo>
                    <a:lnTo>
                      <a:pt x="22603" y="76991"/>
                    </a:lnTo>
                    <a:lnTo>
                      <a:pt x="36728" y="76991"/>
                    </a:lnTo>
                    <a:close/>
                  </a:path>
                </a:pathLst>
              </a:custGeom>
              <a:solidFill>
                <a:srgbClr val="FFFFFF"/>
              </a:solidFill>
              <a:ln w="9525" cap="flat">
                <a:noFill/>
                <a:prstDash val="solid"/>
                <a:miter/>
              </a:ln>
            </p:spPr>
            <p:txBody>
              <a:bodyPr rtlCol="0" anchor="ctr"/>
              <a:lstStyle/>
              <a:p>
                <a:endParaRPr lang="en-GB"/>
              </a:p>
            </p:txBody>
          </p:sp>
          <p:sp>
            <p:nvSpPr>
              <p:cNvPr id="95" name="Полилиния: фигура 94">
                <a:extLst>
                  <a:ext uri="{FF2B5EF4-FFF2-40B4-BE49-F238E27FC236}">
                    <a16:creationId xmlns:a16="http://schemas.microsoft.com/office/drawing/2014/main" id="{F5F330C7-E549-0E63-E66D-D0BCCFA2FEA9}"/>
                  </a:ext>
                </a:extLst>
              </p:cNvPr>
              <p:cNvSpPr/>
              <p:nvPr/>
            </p:nvSpPr>
            <p:spPr>
              <a:xfrm>
                <a:off x="5226567" y="228790"/>
                <a:ext cx="71066" cy="98887"/>
              </a:xfrm>
              <a:custGeom>
                <a:avLst/>
                <a:gdLst>
                  <a:gd name="connsiteX0" fmla="*/ 21336 w 71066"/>
                  <a:gd name="connsiteY0" fmla="*/ 98887 h 98887"/>
                  <a:gd name="connsiteX1" fmla="*/ 0 w 71066"/>
                  <a:gd name="connsiteY1" fmla="*/ 98887 h 98887"/>
                  <a:gd name="connsiteX2" fmla="*/ 0 w 71066"/>
                  <a:gd name="connsiteY2" fmla="*/ 0 h 98887"/>
                  <a:gd name="connsiteX3" fmla="*/ 21336 w 71066"/>
                  <a:gd name="connsiteY3" fmla="*/ 0 h 98887"/>
                  <a:gd name="connsiteX4" fmla="*/ 21336 w 71066"/>
                  <a:gd name="connsiteY4" fmla="*/ 58768 h 98887"/>
                  <a:gd name="connsiteX5" fmla="*/ 45491 w 71066"/>
                  <a:gd name="connsiteY5" fmla="*/ 26841 h 98887"/>
                  <a:gd name="connsiteX6" fmla="*/ 69647 w 71066"/>
                  <a:gd name="connsiteY6" fmla="*/ 26841 h 98887"/>
                  <a:gd name="connsiteX7" fmla="*/ 42386 w 71066"/>
                  <a:gd name="connsiteY7" fmla="*/ 62158 h 98887"/>
                  <a:gd name="connsiteX8" fmla="*/ 71066 w 71066"/>
                  <a:gd name="connsiteY8" fmla="*/ 98887 h 98887"/>
                  <a:gd name="connsiteX9" fmla="*/ 46901 w 71066"/>
                  <a:gd name="connsiteY9" fmla="*/ 98887 h 98887"/>
                  <a:gd name="connsiteX10" fmla="*/ 21336 w 71066"/>
                  <a:gd name="connsiteY10" fmla="*/ 65548 h 98887"/>
                  <a:gd name="connsiteX11" fmla="*/ 21336 w 71066"/>
                  <a:gd name="connsiteY11"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066" h="98887">
                    <a:moveTo>
                      <a:pt x="21336" y="98887"/>
                    </a:moveTo>
                    <a:lnTo>
                      <a:pt x="0" y="98887"/>
                    </a:lnTo>
                    <a:lnTo>
                      <a:pt x="0" y="0"/>
                    </a:lnTo>
                    <a:lnTo>
                      <a:pt x="21336" y="0"/>
                    </a:lnTo>
                    <a:lnTo>
                      <a:pt x="21336" y="58768"/>
                    </a:lnTo>
                    <a:lnTo>
                      <a:pt x="45491" y="26841"/>
                    </a:lnTo>
                    <a:lnTo>
                      <a:pt x="69647" y="26841"/>
                    </a:lnTo>
                    <a:lnTo>
                      <a:pt x="42386" y="62158"/>
                    </a:lnTo>
                    <a:lnTo>
                      <a:pt x="71066" y="98887"/>
                    </a:lnTo>
                    <a:lnTo>
                      <a:pt x="46901" y="98887"/>
                    </a:lnTo>
                    <a:lnTo>
                      <a:pt x="21336" y="65548"/>
                    </a:lnTo>
                    <a:lnTo>
                      <a:pt x="21336" y="98887"/>
                    </a:lnTo>
                    <a:close/>
                  </a:path>
                </a:pathLst>
              </a:custGeom>
              <a:solidFill>
                <a:srgbClr val="FFFFFF"/>
              </a:solidFill>
              <a:ln w="9525" cap="flat">
                <a:noFill/>
                <a:prstDash val="solid"/>
                <a:miter/>
              </a:ln>
            </p:spPr>
            <p:txBody>
              <a:bodyPr rtlCol="0" anchor="ctr"/>
              <a:lstStyle/>
              <a:p>
                <a:endParaRPr lang="en-GB"/>
              </a:p>
            </p:txBody>
          </p:sp>
          <p:sp>
            <p:nvSpPr>
              <p:cNvPr id="96" name="Полилиния: фигура 95">
                <a:extLst>
                  <a:ext uri="{FF2B5EF4-FFF2-40B4-BE49-F238E27FC236}">
                    <a16:creationId xmlns:a16="http://schemas.microsoft.com/office/drawing/2014/main" id="{20C8813D-40A1-00E0-C952-FCD53ACEEE4C}"/>
                  </a:ext>
                </a:extLst>
              </p:cNvPr>
              <p:cNvSpPr/>
              <p:nvPr/>
            </p:nvSpPr>
            <p:spPr>
              <a:xfrm>
                <a:off x="5139604" y="254218"/>
                <a:ext cx="73599" cy="74872"/>
              </a:xfrm>
              <a:custGeom>
                <a:avLst/>
                <a:gdLst>
                  <a:gd name="connsiteX0" fmla="*/ 37852 w 73599"/>
                  <a:gd name="connsiteY0" fmla="*/ 74872 h 74872"/>
                  <a:gd name="connsiteX1" fmla="*/ 18498 w 73599"/>
                  <a:gd name="connsiteY1" fmla="*/ 70069 h 74872"/>
                  <a:gd name="connsiteX2" fmla="*/ 4943 w 73599"/>
                  <a:gd name="connsiteY2" fmla="*/ 56649 h 74872"/>
                  <a:gd name="connsiteX3" fmla="*/ 0 w 73599"/>
                  <a:gd name="connsiteY3" fmla="*/ 37436 h 74872"/>
                  <a:gd name="connsiteX4" fmla="*/ 4943 w 73599"/>
                  <a:gd name="connsiteY4" fmla="*/ 18365 h 74872"/>
                  <a:gd name="connsiteX5" fmla="*/ 18498 w 73599"/>
                  <a:gd name="connsiteY5" fmla="*/ 4944 h 74872"/>
                  <a:gd name="connsiteX6" fmla="*/ 37852 w 73599"/>
                  <a:gd name="connsiteY6" fmla="*/ 0 h 74872"/>
                  <a:gd name="connsiteX7" fmla="*/ 55940 w 73599"/>
                  <a:gd name="connsiteY7" fmla="*/ 4379 h 74872"/>
                  <a:gd name="connsiteX8" fmla="*/ 67942 w 73599"/>
                  <a:gd name="connsiteY8" fmla="*/ 15539 h 74872"/>
                  <a:gd name="connsiteX9" fmla="*/ 73600 w 73599"/>
                  <a:gd name="connsiteY9" fmla="*/ 29525 h 74872"/>
                  <a:gd name="connsiteX10" fmla="*/ 51978 w 73599"/>
                  <a:gd name="connsiteY10" fmla="*/ 29525 h 74872"/>
                  <a:gd name="connsiteX11" fmla="*/ 47320 w 73599"/>
                  <a:gd name="connsiteY11" fmla="*/ 22744 h 74872"/>
                  <a:gd name="connsiteX12" fmla="*/ 37852 w 73599"/>
                  <a:gd name="connsiteY12" fmla="*/ 19778 h 74872"/>
                  <a:gd name="connsiteX13" fmla="*/ 26127 w 73599"/>
                  <a:gd name="connsiteY13" fmla="*/ 24722 h 74872"/>
                  <a:gd name="connsiteX14" fmla="*/ 21469 w 73599"/>
                  <a:gd name="connsiteY14" fmla="*/ 37436 h 74872"/>
                  <a:gd name="connsiteX15" fmla="*/ 26127 w 73599"/>
                  <a:gd name="connsiteY15" fmla="*/ 50292 h 74872"/>
                  <a:gd name="connsiteX16" fmla="*/ 37852 w 73599"/>
                  <a:gd name="connsiteY16" fmla="*/ 55236 h 74872"/>
                  <a:gd name="connsiteX17" fmla="*/ 47320 w 73599"/>
                  <a:gd name="connsiteY17" fmla="*/ 52269 h 74872"/>
                  <a:gd name="connsiteX18" fmla="*/ 51978 w 73599"/>
                  <a:gd name="connsiteY18" fmla="*/ 45065 h 74872"/>
                  <a:gd name="connsiteX19" fmla="*/ 73600 w 73599"/>
                  <a:gd name="connsiteY19" fmla="*/ 45065 h 74872"/>
                  <a:gd name="connsiteX20" fmla="*/ 67942 w 73599"/>
                  <a:gd name="connsiteY20" fmla="*/ 59333 h 74872"/>
                  <a:gd name="connsiteX21" fmla="*/ 55940 w 73599"/>
                  <a:gd name="connsiteY21" fmla="*/ 70493 h 74872"/>
                  <a:gd name="connsiteX22" fmla="*/ 37852 w 73599"/>
                  <a:gd name="connsiteY22"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599" h="74872">
                    <a:moveTo>
                      <a:pt x="37852" y="74872"/>
                    </a:moveTo>
                    <a:cubicBezTo>
                      <a:pt x="30699" y="74872"/>
                      <a:pt x="24251" y="73271"/>
                      <a:pt x="18498"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498" y="4944"/>
                    </a:cubicBezTo>
                    <a:cubicBezTo>
                      <a:pt x="24251" y="1648"/>
                      <a:pt x="30699" y="0"/>
                      <a:pt x="37852" y="0"/>
                    </a:cubicBezTo>
                    <a:cubicBezTo>
                      <a:pt x="44825" y="0"/>
                      <a:pt x="50854" y="1460"/>
                      <a:pt x="55940" y="4379"/>
                    </a:cubicBezTo>
                    <a:cubicBezTo>
                      <a:pt x="61027" y="7299"/>
                      <a:pt x="65027" y="11019"/>
                      <a:pt x="67942" y="15539"/>
                    </a:cubicBezTo>
                    <a:cubicBezTo>
                      <a:pt x="70866" y="19966"/>
                      <a:pt x="72752" y="24628"/>
                      <a:pt x="73600" y="29525"/>
                    </a:cubicBezTo>
                    <a:lnTo>
                      <a:pt x="51978" y="29525"/>
                    </a:lnTo>
                    <a:cubicBezTo>
                      <a:pt x="51130" y="26888"/>
                      <a:pt x="49578" y="24628"/>
                      <a:pt x="47320" y="22744"/>
                    </a:cubicBezTo>
                    <a:cubicBezTo>
                      <a:pt x="45063" y="20766"/>
                      <a:pt x="41900" y="19778"/>
                      <a:pt x="37852" y="19778"/>
                    </a:cubicBezTo>
                    <a:cubicBezTo>
                      <a:pt x="33242" y="19778"/>
                      <a:pt x="29327" y="21426"/>
                      <a:pt x="26127" y="24722"/>
                    </a:cubicBezTo>
                    <a:cubicBezTo>
                      <a:pt x="23022" y="28018"/>
                      <a:pt x="21469" y="32256"/>
                      <a:pt x="21469" y="37436"/>
                    </a:cubicBezTo>
                    <a:cubicBezTo>
                      <a:pt x="21469" y="42616"/>
                      <a:pt x="23022" y="46901"/>
                      <a:pt x="26127" y="50292"/>
                    </a:cubicBezTo>
                    <a:cubicBezTo>
                      <a:pt x="29327" y="53588"/>
                      <a:pt x="33242" y="55236"/>
                      <a:pt x="37852" y="55236"/>
                    </a:cubicBezTo>
                    <a:cubicBezTo>
                      <a:pt x="41900" y="55236"/>
                      <a:pt x="45063" y="54247"/>
                      <a:pt x="47320" y="52269"/>
                    </a:cubicBezTo>
                    <a:cubicBezTo>
                      <a:pt x="49578" y="50292"/>
                      <a:pt x="51130" y="47890"/>
                      <a:pt x="51978" y="45065"/>
                    </a:cubicBezTo>
                    <a:lnTo>
                      <a:pt x="73600" y="45065"/>
                    </a:lnTo>
                    <a:cubicBezTo>
                      <a:pt x="72752" y="50056"/>
                      <a:pt x="70866" y="54812"/>
                      <a:pt x="67942" y="59333"/>
                    </a:cubicBezTo>
                    <a:cubicBezTo>
                      <a:pt x="65027" y="63853"/>
                      <a:pt x="61027" y="67573"/>
                      <a:pt x="55940" y="70493"/>
                    </a:cubicBezTo>
                    <a:cubicBezTo>
                      <a:pt x="50949" y="73412"/>
                      <a:pt x="44920" y="74872"/>
                      <a:pt x="37852" y="74872"/>
                    </a:cubicBezTo>
                    <a:close/>
                  </a:path>
                </a:pathLst>
              </a:custGeom>
              <a:solidFill>
                <a:srgbClr val="FFFFFF"/>
              </a:solidFill>
              <a:ln w="9525" cap="flat">
                <a:noFill/>
                <a:prstDash val="solid"/>
                <a:miter/>
              </a:ln>
            </p:spPr>
            <p:txBody>
              <a:bodyPr rtlCol="0" anchor="ctr"/>
              <a:lstStyle/>
              <a:p>
                <a:endParaRPr lang="en-GB"/>
              </a:p>
            </p:txBody>
          </p:sp>
          <p:sp>
            <p:nvSpPr>
              <p:cNvPr id="97" name="Полилиния: фигура 96">
                <a:extLst>
                  <a:ext uri="{FF2B5EF4-FFF2-40B4-BE49-F238E27FC236}">
                    <a16:creationId xmlns:a16="http://schemas.microsoft.com/office/drawing/2014/main" id="{F875F641-D605-D2B2-E3A7-23972CC48667}"/>
                  </a:ext>
                </a:extLst>
              </p:cNvPr>
              <p:cNvSpPr/>
              <p:nvPr/>
            </p:nvSpPr>
            <p:spPr>
              <a:xfrm>
                <a:off x="5060013" y="254218"/>
                <a:ext cx="66817" cy="74872"/>
              </a:xfrm>
              <a:custGeom>
                <a:avLst/>
                <a:gdLst>
                  <a:gd name="connsiteX0" fmla="*/ 26413 w 66817"/>
                  <a:gd name="connsiteY0" fmla="*/ 74872 h 74872"/>
                  <a:gd name="connsiteX1" fmla="*/ 12287 w 66817"/>
                  <a:gd name="connsiteY1" fmla="*/ 71905 h 74872"/>
                  <a:gd name="connsiteX2" fmla="*/ 3105 w 66817"/>
                  <a:gd name="connsiteY2" fmla="*/ 63994 h 74872"/>
                  <a:gd name="connsiteX3" fmla="*/ 0 w 66817"/>
                  <a:gd name="connsiteY3" fmla="*/ 52693 h 74872"/>
                  <a:gd name="connsiteX4" fmla="*/ 7629 w 66817"/>
                  <a:gd name="connsiteY4" fmla="*/ 35458 h 74872"/>
                  <a:gd name="connsiteX5" fmla="*/ 29661 w 66817"/>
                  <a:gd name="connsiteY5" fmla="*/ 28960 h 74872"/>
                  <a:gd name="connsiteX6" fmla="*/ 45482 w 66817"/>
                  <a:gd name="connsiteY6" fmla="*/ 28960 h 74872"/>
                  <a:gd name="connsiteX7" fmla="*/ 45482 w 66817"/>
                  <a:gd name="connsiteY7" fmla="*/ 27689 h 74872"/>
                  <a:gd name="connsiteX8" fmla="*/ 42377 w 66817"/>
                  <a:gd name="connsiteY8" fmla="*/ 20060 h 74872"/>
                  <a:gd name="connsiteX9" fmla="*/ 34604 w 66817"/>
                  <a:gd name="connsiteY9" fmla="*/ 16952 h 74872"/>
                  <a:gd name="connsiteX10" fmla="*/ 27689 w 66817"/>
                  <a:gd name="connsiteY10" fmla="*/ 18930 h 74872"/>
                  <a:gd name="connsiteX11" fmla="*/ 24012 w 66817"/>
                  <a:gd name="connsiteY11" fmla="*/ 23309 h 74872"/>
                  <a:gd name="connsiteX12" fmla="*/ 3105 w 66817"/>
                  <a:gd name="connsiteY12" fmla="*/ 23309 h 74872"/>
                  <a:gd name="connsiteX13" fmla="*/ 7629 w 66817"/>
                  <a:gd name="connsiteY13" fmla="*/ 12008 h 74872"/>
                  <a:gd name="connsiteX14" fmla="*/ 18364 w 66817"/>
                  <a:gd name="connsiteY14" fmla="*/ 3390 h 74872"/>
                  <a:gd name="connsiteX15" fmla="*/ 34604 w 66817"/>
                  <a:gd name="connsiteY15" fmla="*/ 0 h 74872"/>
                  <a:gd name="connsiteX16" fmla="*/ 51559 w 66817"/>
                  <a:gd name="connsiteY16" fmla="*/ 3673 h 74872"/>
                  <a:gd name="connsiteX17" fmla="*/ 62865 w 66817"/>
                  <a:gd name="connsiteY17" fmla="*/ 13703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1 h 74872"/>
                  <a:gd name="connsiteX27" fmla="*/ 45482 w 66817"/>
                  <a:gd name="connsiteY27" fmla="*/ 44782 h 74872"/>
                  <a:gd name="connsiteX28" fmla="*/ 45482 w 66817"/>
                  <a:gd name="connsiteY28" fmla="*/ 43087 h 74872"/>
                  <a:gd name="connsiteX29" fmla="*/ 32490 w 66817"/>
                  <a:gd name="connsiteY29" fmla="*/ 43087 h 74872"/>
                  <a:gd name="connsiteX30" fmla="*/ 24155 w 66817"/>
                  <a:gd name="connsiteY30" fmla="*/ 45206 h 74872"/>
                  <a:gd name="connsiteX31" fmla="*/ 21469 w 66817"/>
                  <a:gd name="connsiteY31" fmla="*/ 50715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5"/>
                    </a:cubicBezTo>
                    <a:cubicBezTo>
                      <a:pt x="8334" y="69928"/>
                      <a:pt x="5267" y="67291"/>
                      <a:pt x="3105" y="63994"/>
                    </a:cubicBezTo>
                    <a:cubicBezTo>
                      <a:pt x="1038" y="60604"/>
                      <a:pt x="0" y="56837"/>
                      <a:pt x="0" y="52693"/>
                    </a:cubicBezTo>
                    <a:cubicBezTo>
                      <a:pt x="0" y="45535"/>
                      <a:pt x="2543" y="39791"/>
                      <a:pt x="7629" y="35458"/>
                    </a:cubicBezTo>
                    <a:cubicBezTo>
                      <a:pt x="12716" y="31126"/>
                      <a:pt x="20060" y="28960"/>
                      <a:pt x="29661" y="28960"/>
                    </a:cubicBezTo>
                    <a:lnTo>
                      <a:pt x="45482" y="28960"/>
                    </a:lnTo>
                    <a:lnTo>
                      <a:pt x="45482" y="27689"/>
                    </a:lnTo>
                    <a:cubicBezTo>
                      <a:pt x="45482" y="24581"/>
                      <a:pt x="44453" y="22038"/>
                      <a:pt x="42377" y="20060"/>
                    </a:cubicBezTo>
                    <a:cubicBezTo>
                      <a:pt x="40405" y="17988"/>
                      <a:pt x="37814" y="16952"/>
                      <a:pt x="34604" y="16952"/>
                    </a:cubicBezTo>
                    <a:cubicBezTo>
                      <a:pt x="31690" y="16952"/>
                      <a:pt x="29385" y="17611"/>
                      <a:pt x="27689" y="18930"/>
                    </a:cubicBezTo>
                    <a:cubicBezTo>
                      <a:pt x="25994" y="20154"/>
                      <a:pt x="24765" y="21614"/>
                      <a:pt x="24012" y="23309"/>
                    </a:cubicBezTo>
                    <a:lnTo>
                      <a:pt x="3105" y="23309"/>
                    </a:lnTo>
                    <a:cubicBezTo>
                      <a:pt x="3572" y="19354"/>
                      <a:pt x="5086" y="15587"/>
                      <a:pt x="7629" y="12008"/>
                    </a:cubicBezTo>
                    <a:cubicBezTo>
                      <a:pt x="10268" y="8429"/>
                      <a:pt x="13840" y="5557"/>
                      <a:pt x="18364" y="3390"/>
                    </a:cubicBezTo>
                    <a:cubicBezTo>
                      <a:pt x="22974" y="1130"/>
                      <a:pt x="28394" y="0"/>
                      <a:pt x="34604" y="0"/>
                    </a:cubicBezTo>
                    <a:cubicBezTo>
                      <a:pt x="41110" y="0"/>
                      <a:pt x="46758" y="1224"/>
                      <a:pt x="51559" y="3673"/>
                    </a:cubicBezTo>
                    <a:cubicBezTo>
                      <a:pt x="56455" y="6122"/>
                      <a:pt x="60227" y="9465"/>
                      <a:pt x="62865" y="13703"/>
                    </a:cubicBezTo>
                    <a:cubicBezTo>
                      <a:pt x="65503" y="17847"/>
                      <a:pt x="66818" y="22509"/>
                      <a:pt x="66818" y="27689"/>
                    </a:cubicBezTo>
                    <a:lnTo>
                      <a:pt x="66818" y="73460"/>
                    </a:lnTo>
                    <a:lnTo>
                      <a:pt x="48311" y="73460"/>
                    </a:lnTo>
                    <a:lnTo>
                      <a:pt x="46901" y="67244"/>
                    </a:lnTo>
                    <a:lnTo>
                      <a:pt x="46196" y="67244"/>
                    </a:lnTo>
                    <a:cubicBezTo>
                      <a:pt x="44596" y="69221"/>
                      <a:pt x="42005" y="71011"/>
                      <a:pt x="38424" y="72612"/>
                    </a:cubicBezTo>
                    <a:cubicBezTo>
                      <a:pt x="34938" y="74119"/>
                      <a:pt x="30937" y="74872"/>
                      <a:pt x="26413" y="74872"/>
                    </a:cubicBezTo>
                    <a:close/>
                    <a:moveTo>
                      <a:pt x="31080" y="58344"/>
                    </a:moveTo>
                    <a:cubicBezTo>
                      <a:pt x="35595" y="58344"/>
                      <a:pt x="39129" y="57119"/>
                      <a:pt x="41672" y="54671"/>
                    </a:cubicBezTo>
                    <a:cubicBezTo>
                      <a:pt x="44215" y="52222"/>
                      <a:pt x="45482" y="48926"/>
                      <a:pt x="45482" y="44782"/>
                    </a:cubicBezTo>
                    <a:lnTo>
                      <a:pt x="45482" y="43087"/>
                    </a:lnTo>
                    <a:lnTo>
                      <a:pt x="32490" y="43087"/>
                    </a:lnTo>
                    <a:cubicBezTo>
                      <a:pt x="28813" y="43087"/>
                      <a:pt x="26041" y="43793"/>
                      <a:pt x="24155" y="45206"/>
                    </a:cubicBezTo>
                    <a:cubicBezTo>
                      <a:pt x="22365" y="46524"/>
                      <a:pt x="21469" y="48361"/>
                      <a:pt x="21469" y="50715"/>
                    </a:cubicBezTo>
                    <a:cubicBezTo>
                      <a:pt x="21469" y="53070"/>
                      <a:pt x="22269" y="54953"/>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98" name="Полилиния: фигура 97">
                <a:extLst>
                  <a:ext uri="{FF2B5EF4-FFF2-40B4-BE49-F238E27FC236}">
                    <a16:creationId xmlns:a16="http://schemas.microsoft.com/office/drawing/2014/main" id="{80A23C3E-9EED-55F5-53C5-C08A67B4DC60}"/>
                  </a:ext>
                </a:extLst>
              </p:cNvPr>
              <p:cNvSpPr/>
              <p:nvPr/>
            </p:nvSpPr>
            <p:spPr>
              <a:xfrm>
                <a:off x="4961734" y="228790"/>
                <a:ext cx="83343" cy="98887"/>
              </a:xfrm>
              <a:custGeom>
                <a:avLst/>
                <a:gdLst>
                  <a:gd name="connsiteX0" fmla="*/ 22603 w 83343"/>
                  <a:gd name="connsiteY0" fmla="*/ 98887 h 98887"/>
                  <a:gd name="connsiteX1" fmla="*/ 0 w 83343"/>
                  <a:gd name="connsiteY1" fmla="*/ 98887 h 98887"/>
                  <a:gd name="connsiteX2" fmla="*/ 0 w 83343"/>
                  <a:gd name="connsiteY2" fmla="*/ 0 h 98887"/>
                  <a:gd name="connsiteX3" fmla="*/ 22603 w 83343"/>
                  <a:gd name="connsiteY3" fmla="*/ 0 h 98887"/>
                  <a:gd name="connsiteX4" fmla="*/ 22603 w 83343"/>
                  <a:gd name="connsiteY4" fmla="*/ 37436 h 98887"/>
                  <a:gd name="connsiteX5" fmla="*/ 60741 w 83343"/>
                  <a:gd name="connsiteY5" fmla="*/ 37436 h 98887"/>
                  <a:gd name="connsiteX6" fmla="*/ 60741 w 83343"/>
                  <a:gd name="connsiteY6" fmla="*/ 0 h 98887"/>
                  <a:gd name="connsiteX7" fmla="*/ 83344 w 83343"/>
                  <a:gd name="connsiteY7" fmla="*/ 0 h 98887"/>
                  <a:gd name="connsiteX8" fmla="*/ 83344 w 83343"/>
                  <a:gd name="connsiteY8" fmla="*/ 98887 h 98887"/>
                  <a:gd name="connsiteX9" fmla="*/ 60741 w 83343"/>
                  <a:gd name="connsiteY9" fmla="*/ 98887 h 98887"/>
                  <a:gd name="connsiteX10" fmla="*/ 60741 w 83343"/>
                  <a:gd name="connsiteY10" fmla="*/ 60745 h 98887"/>
                  <a:gd name="connsiteX11" fmla="*/ 22603 w 83343"/>
                  <a:gd name="connsiteY11" fmla="*/ 60745 h 98887"/>
                  <a:gd name="connsiteX12" fmla="*/ 22603 w 83343"/>
                  <a:gd name="connsiteY12"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3" h="98887">
                    <a:moveTo>
                      <a:pt x="22603" y="98887"/>
                    </a:moveTo>
                    <a:lnTo>
                      <a:pt x="0" y="98887"/>
                    </a:lnTo>
                    <a:lnTo>
                      <a:pt x="0" y="0"/>
                    </a:lnTo>
                    <a:lnTo>
                      <a:pt x="22603" y="0"/>
                    </a:lnTo>
                    <a:lnTo>
                      <a:pt x="22603" y="37436"/>
                    </a:lnTo>
                    <a:lnTo>
                      <a:pt x="60741" y="37436"/>
                    </a:lnTo>
                    <a:lnTo>
                      <a:pt x="60741" y="0"/>
                    </a:lnTo>
                    <a:lnTo>
                      <a:pt x="83344" y="0"/>
                    </a:lnTo>
                    <a:lnTo>
                      <a:pt x="83344" y="98887"/>
                    </a:lnTo>
                    <a:lnTo>
                      <a:pt x="60741" y="98887"/>
                    </a:lnTo>
                    <a:lnTo>
                      <a:pt x="60741" y="60745"/>
                    </a:lnTo>
                    <a:lnTo>
                      <a:pt x="22603" y="60745"/>
                    </a:lnTo>
                    <a:lnTo>
                      <a:pt x="22603" y="98887"/>
                    </a:lnTo>
                    <a:close/>
                  </a:path>
                </a:pathLst>
              </a:custGeom>
              <a:solidFill>
                <a:srgbClr val="FFFFFF"/>
              </a:solidFill>
              <a:ln w="9525" cap="flat">
                <a:noFill/>
                <a:prstDash val="solid"/>
                <a:miter/>
              </a:ln>
            </p:spPr>
            <p:txBody>
              <a:bodyPr rtlCol="0" anchor="ctr"/>
              <a:lstStyle/>
              <a:p>
                <a:endParaRPr lang="en-GB"/>
              </a:p>
            </p:txBody>
          </p:sp>
          <p:sp>
            <p:nvSpPr>
              <p:cNvPr id="99" name="Полилиния: фигура 98">
                <a:extLst>
                  <a:ext uri="{FF2B5EF4-FFF2-40B4-BE49-F238E27FC236}">
                    <a16:creationId xmlns:a16="http://schemas.microsoft.com/office/drawing/2014/main" id="{0BB8BB3A-B6AB-6692-E3FA-FDEA59BF180D}"/>
                  </a:ext>
                </a:extLst>
              </p:cNvPr>
              <p:cNvSpPr/>
              <p:nvPr/>
            </p:nvSpPr>
            <p:spPr>
              <a:xfrm>
                <a:off x="4834385" y="254218"/>
                <a:ext cx="74447" cy="74872"/>
              </a:xfrm>
              <a:custGeom>
                <a:avLst/>
                <a:gdLst>
                  <a:gd name="connsiteX0" fmla="*/ 37862 w 74447"/>
                  <a:gd name="connsiteY0" fmla="*/ 74872 h 74872"/>
                  <a:gd name="connsiteX1" fmla="*/ 18507 w 74447"/>
                  <a:gd name="connsiteY1" fmla="*/ 70069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59 w 74447"/>
                  <a:gd name="connsiteY7" fmla="*/ 4803 h 74872"/>
                  <a:gd name="connsiteX8" fmla="*/ 69647 w 74447"/>
                  <a:gd name="connsiteY8" fmla="*/ 18082 h 74872"/>
                  <a:gd name="connsiteX9" fmla="*/ 74447 w 74447"/>
                  <a:gd name="connsiteY9" fmla="*/ 36588 h 74872"/>
                  <a:gd name="connsiteX10" fmla="*/ 73743 w 74447"/>
                  <a:gd name="connsiteY10" fmla="*/ 43652 h 74872"/>
                  <a:gd name="connsiteX11" fmla="*/ 21184 w 74447"/>
                  <a:gd name="connsiteY11" fmla="*/ 43652 h 74872"/>
                  <a:gd name="connsiteX12" fmla="*/ 26699 w 74447"/>
                  <a:gd name="connsiteY12" fmla="*/ 53682 h 74872"/>
                  <a:gd name="connsiteX13" fmla="*/ 37862 w 74447"/>
                  <a:gd name="connsiteY13" fmla="*/ 57637 h 74872"/>
                  <a:gd name="connsiteX14" fmla="*/ 46053 w 74447"/>
                  <a:gd name="connsiteY14" fmla="*/ 55801 h 74872"/>
                  <a:gd name="connsiteX15" fmla="*/ 51140 w 74447"/>
                  <a:gd name="connsiteY15" fmla="*/ 51987 h 74872"/>
                  <a:gd name="connsiteX16" fmla="*/ 7260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397 w 74447"/>
                  <a:gd name="connsiteY20" fmla="*/ 30796 h 74872"/>
                  <a:gd name="connsiteX21" fmla="*/ 48311 w 74447"/>
                  <a:gd name="connsiteY21" fmla="*/ 20908 h 74872"/>
                  <a:gd name="connsiteX22" fmla="*/ 37862 w 74447"/>
                  <a:gd name="connsiteY22" fmla="*/ 16952 h 74872"/>
                  <a:gd name="connsiteX23" fmla="*/ 26842 w 74447"/>
                  <a:gd name="connsiteY23" fmla="*/ 20908 h 74872"/>
                  <a:gd name="connsiteX24" fmla="*/ 21184 w 74447"/>
                  <a:gd name="connsiteY24" fmla="*/ 30796 h 74872"/>
                  <a:gd name="connsiteX25" fmla="*/ 53397 w 74447"/>
                  <a:gd name="connsiteY25" fmla="*/ 30796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699" y="74872"/>
                      <a:pt x="24251" y="73271"/>
                      <a:pt x="18507"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507" y="4944"/>
                    </a:cubicBezTo>
                    <a:cubicBezTo>
                      <a:pt x="24251" y="1648"/>
                      <a:pt x="30699" y="0"/>
                      <a:pt x="37862" y="0"/>
                    </a:cubicBezTo>
                    <a:cubicBezTo>
                      <a:pt x="44634" y="0"/>
                      <a:pt x="50806" y="1601"/>
                      <a:pt x="56359" y="4803"/>
                    </a:cubicBezTo>
                    <a:cubicBezTo>
                      <a:pt x="62017" y="8005"/>
                      <a:pt x="66437" y="12432"/>
                      <a:pt x="69647" y="18082"/>
                    </a:cubicBezTo>
                    <a:cubicBezTo>
                      <a:pt x="72847" y="23639"/>
                      <a:pt x="74447" y="29808"/>
                      <a:pt x="74447" y="36588"/>
                    </a:cubicBezTo>
                    <a:cubicBezTo>
                      <a:pt x="74447" y="39131"/>
                      <a:pt x="74209" y="41486"/>
                      <a:pt x="73743" y="43652"/>
                    </a:cubicBezTo>
                    <a:lnTo>
                      <a:pt x="21184" y="43652"/>
                    </a:lnTo>
                    <a:cubicBezTo>
                      <a:pt x="21755" y="47607"/>
                      <a:pt x="23593" y="50951"/>
                      <a:pt x="26699" y="53682"/>
                    </a:cubicBezTo>
                    <a:cubicBezTo>
                      <a:pt x="29804" y="56319"/>
                      <a:pt x="33528" y="57637"/>
                      <a:pt x="37862" y="57637"/>
                    </a:cubicBezTo>
                    <a:cubicBezTo>
                      <a:pt x="41062" y="57637"/>
                      <a:pt x="43786" y="57025"/>
                      <a:pt x="46053" y="55801"/>
                    </a:cubicBezTo>
                    <a:cubicBezTo>
                      <a:pt x="48311" y="54577"/>
                      <a:pt x="50006" y="53305"/>
                      <a:pt x="51140" y="51987"/>
                    </a:cubicBezTo>
                    <a:lnTo>
                      <a:pt x="72609" y="51987"/>
                    </a:lnTo>
                    <a:cubicBezTo>
                      <a:pt x="71666" y="55189"/>
                      <a:pt x="69780" y="58532"/>
                      <a:pt x="66961" y="62017"/>
                    </a:cubicBezTo>
                    <a:cubicBezTo>
                      <a:pt x="64132" y="65501"/>
                      <a:pt x="60227" y="68515"/>
                      <a:pt x="55235" y="71058"/>
                    </a:cubicBezTo>
                    <a:cubicBezTo>
                      <a:pt x="50340" y="73601"/>
                      <a:pt x="44548" y="74872"/>
                      <a:pt x="37862" y="74872"/>
                    </a:cubicBezTo>
                    <a:close/>
                    <a:moveTo>
                      <a:pt x="53397" y="30796"/>
                    </a:moveTo>
                    <a:cubicBezTo>
                      <a:pt x="52835" y="26841"/>
                      <a:pt x="51140" y="23545"/>
                      <a:pt x="48311" y="20908"/>
                    </a:cubicBezTo>
                    <a:cubicBezTo>
                      <a:pt x="45482" y="18271"/>
                      <a:pt x="42005" y="16952"/>
                      <a:pt x="37862" y="16952"/>
                    </a:cubicBezTo>
                    <a:cubicBezTo>
                      <a:pt x="33433" y="16952"/>
                      <a:pt x="29756" y="18271"/>
                      <a:pt x="26842" y="20908"/>
                    </a:cubicBezTo>
                    <a:cubicBezTo>
                      <a:pt x="23917" y="23545"/>
                      <a:pt x="22031" y="26841"/>
                      <a:pt x="21184" y="30796"/>
                    </a:cubicBezTo>
                    <a:lnTo>
                      <a:pt x="53397" y="30796"/>
                    </a:lnTo>
                    <a:close/>
                  </a:path>
                </a:pathLst>
              </a:custGeom>
              <a:solidFill>
                <a:srgbClr val="FFFFFF"/>
              </a:solidFill>
              <a:ln w="9525" cap="flat">
                <a:noFill/>
                <a:prstDash val="solid"/>
                <a:miter/>
              </a:ln>
            </p:spPr>
            <p:txBody>
              <a:bodyPr rtlCol="0" anchor="ctr"/>
              <a:lstStyle/>
              <a:p>
                <a:endParaRPr lang="en-GB"/>
              </a:p>
            </p:txBody>
          </p:sp>
          <p:sp>
            <p:nvSpPr>
              <p:cNvPr id="100" name="Полилиния: фигура 99">
                <a:extLst>
                  <a:ext uri="{FF2B5EF4-FFF2-40B4-BE49-F238E27FC236}">
                    <a16:creationId xmlns:a16="http://schemas.microsoft.com/office/drawing/2014/main" id="{66A67ABD-2B9E-3A21-6E7A-988D47E7A78C}"/>
                  </a:ext>
                </a:extLst>
              </p:cNvPr>
              <p:cNvSpPr/>
              <p:nvPr/>
            </p:nvSpPr>
            <p:spPr>
              <a:xfrm>
                <a:off x="4754127" y="255631"/>
                <a:ext cx="76714" cy="72046"/>
              </a:xfrm>
              <a:custGeom>
                <a:avLst/>
                <a:gdLst>
                  <a:gd name="connsiteX0" fmla="*/ 52416 w 76714"/>
                  <a:gd name="connsiteY0" fmla="*/ 72047 h 72046"/>
                  <a:gd name="connsiteX1" fmla="*/ 24165 w 76714"/>
                  <a:gd name="connsiteY1" fmla="*/ 72047 h 72046"/>
                  <a:gd name="connsiteX2" fmla="*/ 0 w 76714"/>
                  <a:gd name="connsiteY2" fmla="*/ 0 h 72046"/>
                  <a:gd name="connsiteX3" fmla="*/ 22041 w 76714"/>
                  <a:gd name="connsiteY3" fmla="*/ 0 h 72046"/>
                  <a:gd name="connsiteX4" fmla="*/ 36871 w 76714"/>
                  <a:gd name="connsiteY4" fmla="*/ 46195 h 72046"/>
                  <a:gd name="connsiteX5" fmla="*/ 39700 w 76714"/>
                  <a:gd name="connsiteY5" fmla="*/ 46195 h 72046"/>
                  <a:gd name="connsiteX6" fmla="*/ 54531 w 76714"/>
                  <a:gd name="connsiteY6" fmla="*/ 0 h 72046"/>
                  <a:gd name="connsiteX7" fmla="*/ 76714 w 76714"/>
                  <a:gd name="connsiteY7" fmla="*/ 0 h 72046"/>
                  <a:gd name="connsiteX8" fmla="*/ 52416 w 76714"/>
                  <a:gd name="connsiteY8" fmla="*/ 72047 h 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14" h="72046">
                    <a:moveTo>
                      <a:pt x="52416" y="72047"/>
                    </a:moveTo>
                    <a:lnTo>
                      <a:pt x="24165" y="72047"/>
                    </a:lnTo>
                    <a:lnTo>
                      <a:pt x="0" y="0"/>
                    </a:lnTo>
                    <a:lnTo>
                      <a:pt x="22041" y="0"/>
                    </a:lnTo>
                    <a:lnTo>
                      <a:pt x="36871" y="46195"/>
                    </a:lnTo>
                    <a:lnTo>
                      <a:pt x="39700" y="46195"/>
                    </a:lnTo>
                    <a:lnTo>
                      <a:pt x="54531" y="0"/>
                    </a:lnTo>
                    <a:lnTo>
                      <a:pt x="76714" y="0"/>
                    </a:lnTo>
                    <a:lnTo>
                      <a:pt x="52416" y="72047"/>
                    </a:lnTo>
                    <a:close/>
                  </a:path>
                </a:pathLst>
              </a:custGeom>
              <a:solidFill>
                <a:srgbClr val="FFFFFF"/>
              </a:solidFill>
              <a:ln w="9525" cap="flat">
                <a:noFill/>
                <a:prstDash val="solid"/>
                <a:miter/>
              </a:ln>
            </p:spPr>
            <p:txBody>
              <a:bodyPr rtlCol="0" anchor="ctr"/>
              <a:lstStyle/>
              <a:p>
                <a:endParaRPr lang="en-GB"/>
              </a:p>
            </p:txBody>
          </p:sp>
          <p:sp>
            <p:nvSpPr>
              <p:cNvPr id="101" name="Полилиния: фигура 100">
                <a:extLst>
                  <a:ext uri="{FF2B5EF4-FFF2-40B4-BE49-F238E27FC236}">
                    <a16:creationId xmlns:a16="http://schemas.microsoft.com/office/drawing/2014/main" id="{2B51926E-3B9D-979F-C083-18097ADBFBD5}"/>
                  </a:ext>
                </a:extLst>
              </p:cNvPr>
              <p:cNvSpPr/>
              <p:nvPr/>
            </p:nvSpPr>
            <p:spPr>
              <a:xfrm>
                <a:off x="4723837"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102" name="Полилиния: фигура 101">
                <a:extLst>
                  <a:ext uri="{FF2B5EF4-FFF2-40B4-BE49-F238E27FC236}">
                    <a16:creationId xmlns:a16="http://schemas.microsoft.com/office/drawing/2014/main" id="{7DE3FD6C-7FB2-5D53-E3B2-A02D04BD633F}"/>
                  </a:ext>
                </a:extLst>
              </p:cNvPr>
              <p:cNvSpPr/>
              <p:nvPr/>
            </p:nvSpPr>
            <p:spPr>
              <a:xfrm>
                <a:off x="4660544" y="233309"/>
                <a:ext cx="48872" cy="94367"/>
              </a:xfrm>
              <a:custGeom>
                <a:avLst/>
                <a:gdLst>
                  <a:gd name="connsiteX0" fmla="*/ 32347 w 48872"/>
                  <a:gd name="connsiteY0" fmla="*/ 94367 h 94367"/>
                  <a:gd name="connsiteX1" fmla="*/ 16669 w 48872"/>
                  <a:gd name="connsiteY1" fmla="*/ 89282 h 94367"/>
                  <a:gd name="connsiteX2" fmla="*/ 11297 w 48872"/>
                  <a:gd name="connsiteY2" fmla="*/ 74731 h 94367"/>
                  <a:gd name="connsiteX3" fmla="*/ 11297 w 48872"/>
                  <a:gd name="connsiteY3" fmla="*/ 42522 h 94367"/>
                  <a:gd name="connsiteX4" fmla="*/ 0 w 48872"/>
                  <a:gd name="connsiteY4" fmla="*/ 42522 h 94367"/>
                  <a:gd name="connsiteX5" fmla="*/ 0 w 48872"/>
                  <a:gd name="connsiteY5" fmla="*/ 22320 h 94367"/>
                  <a:gd name="connsiteX6" fmla="*/ 11297 w 48872"/>
                  <a:gd name="connsiteY6" fmla="*/ 22320 h 94367"/>
                  <a:gd name="connsiteX7" fmla="*/ 11297 w 48872"/>
                  <a:gd name="connsiteY7" fmla="*/ 0 h 94367"/>
                  <a:gd name="connsiteX8" fmla="*/ 32633 w 48872"/>
                  <a:gd name="connsiteY8" fmla="*/ 0 h 94367"/>
                  <a:gd name="connsiteX9" fmla="*/ 32633 w 48872"/>
                  <a:gd name="connsiteY9" fmla="*/ 22320 h 94367"/>
                  <a:gd name="connsiteX10" fmla="*/ 48873 w 48872"/>
                  <a:gd name="connsiteY10" fmla="*/ 22320 h 94367"/>
                  <a:gd name="connsiteX11" fmla="*/ 48873 w 48872"/>
                  <a:gd name="connsiteY11" fmla="*/ 42522 h 94367"/>
                  <a:gd name="connsiteX12" fmla="*/ 32633 w 48872"/>
                  <a:gd name="connsiteY12" fmla="*/ 42522 h 94367"/>
                  <a:gd name="connsiteX13" fmla="*/ 32633 w 48872"/>
                  <a:gd name="connsiteY13" fmla="*/ 70210 h 94367"/>
                  <a:gd name="connsiteX14" fmla="*/ 33757 w 48872"/>
                  <a:gd name="connsiteY14" fmla="*/ 74025 h 94367"/>
                  <a:gd name="connsiteX15" fmla="*/ 37576 w 48872"/>
                  <a:gd name="connsiteY15" fmla="*/ 75155 h 94367"/>
                  <a:gd name="connsiteX16" fmla="*/ 48873 w 48872"/>
                  <a:gd name="connsiteY16" fmla="*/ 75155 h 94367"/>
                  <a:gd name="connsiteX17" fmla="*/ 48873 w 48872"/>
                  <a:gd name="connsiteY17" fmla="*/ 94367 h 94367"/>
                  <a:gd name="connsiteX18" fmla="*/ 32347 w 4887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72" h="94367">
                    <a:moveTo>
                      <a:pt x="32347" y="94367"/>
                    </a:moveTo>
                    <a:cubicBezTo>
                      <a:pt x="25470" y="94367"/>
                      <a:pt x="20241" y="92672"/>
                      <a:pt x="16669" y="89282"/>
                    </a:cubicBezTo>
                    <a:cubicBezTo>
                      <a:pt x="13087" y="85891"/>
                      <a:pt x="11297" y="81041"/>
                      <a:pt x="11297" y="74731"/>
                    </a:cubicBezTo>
                    <a:lnTo>
                      <a:pt x="11297" y="42522"/>
                    </a:lnTo>
                    <a:lnTo>
                      <a:pt x="0" y="42522"/>
                    </a:lnTo>
                    <a:lnTo>
                      <a:pt x="0" y="22320"/>
                    </a:lnTo>
                    <a:lnTo>
                      <a:pt x="11297" y="22320"/>
                    </a:lnTo>
                    <a:lnTo>
                      <a:pt x="11297" y="0"/>
                    </a:lnTo>
                    <a:lnTo>
                      <a:pt x="32633" y="0"/>
                    </a:lnTo>
                    <a:lnTo>
                      <a:pt x="32633" y="22320"/>
                    </a:lnTo>
                    <a:lnTo>
                      <a:pt x="48873" y="22320"/>
                    </a:lnTo>
                    <a:lnTo>
                      <a:pt x="48873" y="42522"/>
                    </a:lnTo>
                    <a:lnTo>
                      <a:pt x="32633" y="42522"/>
                    </a:lnTo>
                    <a:lnTo>
                      <a:pt x="32633" y="70210"/>
                    </a:lnTo>
                    <a:cubicBezTo>
                      <a:pt x="32633" y="72000"/>
                      <a:pt x="33004" y="73271"/>
                      <a:pt x="33757" y="74025"/>
                    </a:cubicBezTo>
                    <a:cubicBezTo>
                      <a:pt x="34509" y="74778"/>
                      <a:pt x="35785" y="75155"/>
                      <a:pt x="37576" y="75155"/>
                    </a:cubicBezTo>
                    <a:lnTo>
                      <a:pt x="48873" y="75155"/>
                    </a:lnTo>
                    <a:lnTo>
                      <a:pt x="48873"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103" name="Полилиния: фигура 102">
                <a:extLst>
                  <a:ext uri="{FF2B5EF4-FFF2-40B4-BE49-F238E27FC236}">
                    <a16:creationId xmlns:a16="http://schemas.microsoft.com/office/drawing/2014/main" id="{997DC886-89F1-1389-5167-6BA5AA71DECA}"/>
                  </a:ext>
                </a:extLst>
              </p:cNvPr>
              <p:cNvSpPr/>
              <p:nvPr/>
            </p:nvSpPr>
            <p:spPr>
              <a:xfrm>
                <a:off x="4626730"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104" name="Полилиния: фигура 103">
                <a:extLst>
                  <a:ext uri="{FF2B5EF4-FFF2-40B4-BE49-F238E27FC236}">
                    <a16:creationId xmlns:a16="http://schemas.microsoft.com/office/drawing/2014/main" id="{77A2B147-C120-C909-6C87-8C5E196D05EE}"/>
                  </a:ext>
                </a:extLst>
              </p:cNvPr>
              <p:cNvSpPr/>
              <p:nvPr/>
            </p:nvSpPr>
            <p:spPr>
              <a:xfrm>
                <a:off x="4549378" y="254218"/>
                <a:ext cx="65122" cy="74872"/>
              </a:xfrm>
              <a:custGeom>
                <a:avLst/>
                <a:gdLst>
                  <a:gd name="connsiteX0" fmla="*/ 32775 w 65122"/>
                  <a:gd name="connsiteY0" fmla="*/ 74872 h 74872"/>
                  <a:gd name="connsiteX1" fmla="*/ 13706 w 65122"/>
                  <a:gd name="connsiteY1" fmla="*/ 70917 h 74872"/>
                  <a:gd name="connsiteX2" fmla="*/ 3115 w 65122"/>
                  <a:gd name="connsiteY2" fmla="*/ 61310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1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8 h 74872"/>
                  <a:gd name="connsiteX12" fmla="*/ 286 w 65122"/>
                  <a:gd name="connsiteY12" fmla="*/ 22885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3 h 74872"/>
                  <a:gd name="connsiteX17" fmla="*/ 60322 w 65122"/>
                  <a:gd name="connsiteY17" fmla="*/ 12714 h 74872"/>
                  <a:gd name="connsiteX18" fmla="*/ 63998 w 65122"/>
                  <a:gd name="connsiteY18" fmla="*/ 23309 h 74872"/>
                  <a:gd name="connsiteX19" fmla="*/ 43367 w 65122"/>
                  <a:gd name="connsiteY19" fmla="*/ 23309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6 h 74872"/>
                  <a:gd name="connsiteX26" fmla="*/ 65122 w 65122"/>
                  <a:gd name="connsiteY26" fmla="*/ 52269 h 74872"/>
                  <a:gd name="connsiteX27" fmla="*/ 61455 w 65122"/>
                  <a:gd name="connsiteY27" fmla="*/ 63712 h 74872"/>
                  <a:gd name="connsiteX28" fmla="*/ 50578 w 65122"/>
                  <a:gd name="connsiteY28" fmla="*/ 71905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3"/>
                      <a:pt x="13706" y="70917"/>
                    </a:cubicBezTo>
                    <a:cubicBezTo>
                      <a:pt x="8811" y="68186"/>
                      <a:pt x="5277" y="64983"/>
                      <a:pt x="3115" y="61310"/>
                    </a:cubicBezTo>
                    <a:cubicBezTo>
                      <a:pt x="1038" y="57637"/>
                      <a:pt x="0" y="54200"/>
                      <a:pt x="0" y="50998"/>
                    </a:cubicBezTo>
                    <a:lnTo>
                      <a:pt x="20764" y="50998"/>
                    </a:lnTo>
                    <a:cubicBezTo>
                      <a:pt x="20764" y="52976"/>
                      <a:pt x="21755" y="54765"/>
                      <a:pt x="23736" y="56366"/>
                    </a:cubicBezTo>
                    <a:cubicBezTo>
                      <a:pt x="25803" y="57873"/>
                      <a:pt x="28823" y="58626"/>
                      <a:pt x="32775" y="58626"/>
                    </a:cubicBezTo>
                    <a:cubicBezTo>
                      <a:pt x="36643" y="58626"/>
                      <a:pt x="39462" y="58061"/>
                      <a:pt x="41253" y="56931"/>
                    </a:cubicBezTo>
                    <a:cubicBezTo>
                      <a:pt x="43139" y="55707"/>
                      <a:pt x="44082" y="54247"/>
                      <a:pt x="44082" y="52552"/>
                    </a:cubicBezTo>
                    <a:cubicBezTo>
                      <a:pt x="44082" y="50762"/>
                      <a:pt x="43463" y="49350"/>
                      <a:pt x="42243" y="48314"/>
                    </a:cubicBezTo>
                    <a:cubicBezTo>
                      <a:pt x="41015" y="47278"/>
                      <a:pt x="38852" y="46524"/>
                      <a:pt x="35747" y="46053"/>
                    </a:cubicBezTo>
                    <a:lnTo>
                      <a:pt x="25003" y="44358"/>
                    </a:lnTo>
                    <a:cubicBezTo>
                      <a:pt x="8525" y="41815"/>
                      <a:pt x="286" y="34658"/>
                      <a:pt x="286" y="22885"/>
                    </a:cubicBezTo>
                    <a:cubicBezTo>
                      <a:pt x="286" y="18742"/>
                      <a:pt x="1505" y="14927"/>
                      <a:pt x="3962" y="11443"/>
                    </a:cubicBezTo>
                    <a:cubicBezTo>
                      <a:pt x="6410" y="7958"/>
                      <a:pt x="10030" y="5180"/>
                      <a:pt x="14840" y="3108"/>
                    </a:cubicBezTo>
                    <a:cubicBezTo>
                      <a:pt x="19641" y="1036"/>
                      <a:pt x="25384" y="0"/>
                      <a:pt x="32071" y="0"/>
                    </a:cubicBezTo>
                    <a:cubicBezTo>
                      <a:pt x="38852" y="0"/>
                      <a:pt x="44644" y="1224"/>
                      <a:pt x="49444" y="3673"/>
                    </a:cubicBezTo>
                    <a:cubicBezTo>
                      <a:pt x="54245" y="6027"/>
                      <a:pt x="57874" y="9041"/>
                      <a:pt x="60322" y="12714"/>
                    </a:cubicBezTo>
                    <a:cubicBezTo>
                      <a:pt x="62770" y="16293"/>
                      <a:pt x="63998" y="19825"/>
                      <a:pt x="63998" y="23309"/>
                    </a:cubicBezTo>
                    <a:lnTo>
                      <a:pt x="43367" y="23309"/>
                    </a:lnTo>
                    <a:cubicBezTo>
                      <a:pt x="43367" y="21426"/>
                      <a:pt x="42339" y="19778"/>
                      <a:pt x="40262" y="18365"/>
                    </a:cubicBezTo>
                    <a:cubicBezTo>
                      <a:pt x="38291" y="16952"/>
                      <a:pt x="35557" y="16246"/>
                      <a:pt x="32071" y="16246"/>
                    </a:cubicBezTo>
                    <a:cubicBezTo>
                      <a:pt x="28680" y="16246"/>
                      <a:pt x="26041" y="16905"/>
                      <a:pt x="24155" y="18224"/>
                    </a:cubicBezTo>
                    <a:cubicBezTo>
                      <a:pt x="22374" y="19448"/>
                      <a:pt x="21479" y="20908"/>
                      <a:pt x="21479" y="22603"/>
                    </a:cubicBezTo>
                    <a:cubicBezTo>
                      <a:pt x="21479" y="25334"/>
                      <a:pt x="24203" y="27123"/>
                      <a:pt x="29670" y="27971"/>
                    </a:cubicBezTo>
                    <a:lnTo>
                      <a:pt x="40967" y="29666"/>
                    </a:lnTo>
                    <a:cubicBezTo>
                      <a:pt x="57074" y="32021"/>
                      <a:pt x="65122" y="39555"/>
                      <a:pt x="65122" y="52269"/>
                    </a:cubicBezTo>
                    <a:cubicBezTo>
                      <a:pt x="65122" y="56413"/>
                      <a:pt x="63903" y="60227"/>
                      <a:pt x="61455" y="63712"/>
                    </a:cubicBezTo>
                    <a:cubicBezTo>
                      <a:pt x="59103" y="67103"/>
                      <a:pt x="55474" y="69834"/>
                      <a:pt x="50578" y="71905"/>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105" name="Полилиния: фигура 104">
                <a:extLst>
                  <a:ext uri="{FF2B5EF4-FFF2-40B4-BE49-F238E27FC236}">
                    <a16:creationId xmlns:a16="http://schemas.microsoft.com/office/drawing/2014/main" id="{DB048EAD-FD3C-5F18-BB82-381D0D15A1CF}"/>
                  </a:ext>
                </a:extLst>
              </p:cNvPr>
              <p:cNvSpPr/>
              <p:nvPr/>
            </p:nvSpPr>
            <p:spPr>
              <a:xfrm>
                <a:off x="4465510" y="254218"/>
                <a:ext cx="75437" cy="74872"/>
              </a:xfrm>
              <a:custGeom>
                <a:avLst/>
                <a:gdLst>
                  <a:gd name="connsiteX0" fmla="*/ 37719 w 75437"/>
                  <a:gd name="connsiteY0" fmla="*/ 74872 h 74872"/>
                  <a:gd name="connsiteX1" fmla="*/ 18364 w 75437"/>
                  <a:gd name="connsiteY1" fmla="*/ 70069 h 74872"/>
                  <a:gd name="connsiteX2" fmla="*/ 4810 w 75437"/>
                  <a:gd name="connsiteY2" fmla="*/ 56649 h 74872"/>
                  <a:gd name="connsiteX3" fmla="*/ 0 w 75437"/>
                  <a:gd name="connsiteY3" fmla="*/ 37436 h 74872"/>
                  <a:gd name="connsiteX4" fmla="*/ 4810 w 75437"/>
                  <a:gd name="connsiteY4" fmla="*/ 18365 h 74872"/>
                  <a:gd name="connsiteX5" fmla="*/ 18364 w 75437"/>
                  <a:gd name="connsiteY5" fmla="*/ 4944 h 74872"/>
                  <a:gd name="connsiteX6" fmla="*/ 37719 w 75437"/>
                  <a:gd name="connsiteY6" fmla="*/ 0 h 74872"/>
                  <a:gd name="connsiteX7" fmla="*/ 57074 w 75437"/>
                  <a:gd name="connsiteY7" fmla="*/ 4944 h 74872"/>
                  <a:gd name="connsiteX8" fmla="*/ 70494 w 75437"/>
                  <a:gd name="connsiteY8" fmla="*/ 18365 h 74872"/>
                  <a:gd name="connsiteX9" fmla="*/ 75438 w 75437"/>
                  <a:gd name="connsiteY9" fmla="*/ 37436 h 74872"/>
                  <a:gd name="connsiteX10" fmla="*/ 70494 w 75437"/>
                  <a:gd name="connsiteY10" fmla="*/ 56649 h 74872"/>
                  <a:gd name="connsiteX11" fmla="*/ 57074 w 75437"/>
                  <a:gd name="connsiteY11" fmla="*/ 70069 h 74872"/>
                  <a:gd name="connsiteX12" fmla="*/ 37719 w 75437"/>
                  <a:gd name="connsiteY12" fmla="*/ 74872 h 74872"/>
                  <a:gd name="connsiteX13" fmla="*/ 37719 w 75437"/>
                  <a:gd name="connsiteY13" fmla="*/ 55095 h 74872"/>
                  <a:gd name="connsiteX14" fmla="*/ 49311 w 75437"/>
                  <a:gd name="connsiteY14" fmla="*/ 50150 h 74872"/>
                  <a:gd name="connsiteX15" fmla="*/ 54112 w 75437"/>
                  <a:gd name="connsiteY15" fmla="*/ 37436 h 74872"/>
                  <a:gd name="connsiteX16" fmla="*/ 49311 w 75437"/>
                  <a:gd name="connsiteY16" fmla="*/ 24722 h 74872"/>
                  <a:gd name="connsiteX17" fmla="*/ 37719 w 75437"/>
                  <a:gd name="connsiteY17" fmla="*/ 19778 h 74872"/>
                  <a:gd name="connsiteX18" fmla="*/ 25994 w 75437"/>
                  <a:gd name="connsiteY18" fmla="*/ 24722 h 74872"/>
                  <a:gd name="connsiteX19" fmla="*/ 21336 w 75437"/>
                  <a:gd name="connsiteY19" fmla="*/ 37436 h 74872"/>
                  <a:gd name="connsiteX20" fmla="*/ 25994 w 75437"/>
                  <a:gd name="connsiteY20" fmla="*/ 50150 h 74872"/>
                  <a:gd name="connsiteX21" fmla="*/ 37719 w 75437"/>
                  <a:gd name="connsiteY21" fmla="*/ 55095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37" h="74872">
                    <a:moveTo>
                      <a:pt x="37719" y="74872"/>
                    </a:moveTo>
                    <a:cubicBezTo>
                      <a:pt x="30566" y="74872"/>
                      <a:pt x="24117" y="73271"/>
                      <a:pt x="18364" y="70069"/>
                    </a:cubicBezTo>
                    <a:cubicBezTo>
                      <a:pt x="12621" y="66773"/>
                      <a:pt x="8106" y="62299"/>
                      <a:pt x="4810" y="56649"/>
                    </a:cubicBezTo>
                    <a:cubicBezTo>
                      <a:pt x="1610" y="50904"/>
                      <a:pt x="0" y="44499"/>
                      <a:pt x="0" y="37436"/>
                    </a:cubicBezTo>
                    <a:cubicBezTo>
                      <a:pt x="0" y="30373"/>
                      <a:pt x="1610" y="24016"/>
                      <a:pt x="4810" y="18365"/>
                    </a:cubicBezTo>
                    <a:cubicBezTo>
                      <a:pt x="8106" y="12620"/>
                      <a:pt x="12621" y="8146"/>
                      <a:pt x="18364" y="4944"/>
                    </a:cubicBezTo>
                    <a:cubicBezTo>
                      <a:pt x="24117" y="1648"/>
                      <a:pt x="30566" y="0"/>
                      <a:pt x="37719" y="0"/>
                    </a:cubicBezTo>
                    <a:cubicBezTo>
                      <a:pt x="44882" y="0"/>
                      <a:pt x="51330" y="1648"/>
                      <a:pt x="57074" y="4944"/>
                    </a:cubicBezTo>
                    <a:cubicBezTo>
                      <a:pt x="62817" y="8146"/>
                      <a:pt x="67294" y="12620"/>
                      <a:pt x="70494" y="18365"/>
                    </a:cubicBezTo>
                    <a:cubicBezTo>
                      <a:pt x="73790" y="24016"/>
                      <a:pt x="75438" y="30373"/>
                      <a:pt x="75438" y="37436"/>
                    </a:cubicBezTo>
                    <a:cubicBezTo>
                      <a:pt x="75438" y="44499"/>
                      <a:pt x="73790" y="50904"/>
                      <a:pt x="70494" y="56649"/>
                    </a:cubicBezTo>
                    <a:cubicBezTo>
                      <a:pt x="67294" y="62299"/>
                      <a:pt x="62817" y="66773"/>
                      <a:pt x="57074" y="70069"/>
                    </a:cubicBezTo>
                    <a:cubicBezTo>
                      <a:pt x="51330" y="73271"/>
                      <a:pt x="44882" y="74872"/>
                      <a:pt x="37719" y="74872"/>
                    </a:cubicBezTo>
                    <a:close/>
                    <a:moveTo>
                      <a:pt x="37719" y="55095"/>
                    </a:moveTo>
                    <a:cubicBezTo>
                      <a:pt x="42339" y="55095"/>
                      <a:pt x="46196" y="53446"/>
                      <a:pt x="49311" y="50150"/>
                    </a:cubicBezTo>
                    <a:cubicBezTo>
                      <a:pt x="52511" y="46854"/>
                      <a:pt x="54112" y="42616"/>
                      <a:pt x="54112" y="37436"/>
                    </a:cubicBezTo>
                    <a:cubicBezTo>
                      <a:pt x="54112" y="32256"/>
                      <a:pt x="52511" y="28018"/>
                      <a:pt x="49311" y="24722"/>
                    </a:cubicBezTo>
                    <a:cubicBezTo>
                      <a:pt x="46196" y="21426"/>
                      <a:pt x="42339" y="19778"/>
                      <a:pt x="37719" y="19778"/>
                    </a:cubicBezTo>
                    <a:cubicBezTo>
                      <a:pt x="33109" y="19778"/>
                      <a:pt x="29204" y="21426"/>
                      <a:pt x="25994" y="24722"/>
                    </a:cubicBezTo>
                    <a:cubicBezTo>
                      <a:pt x="22889" y="28018"/>
                      <a:pt x="21336" y="32256"/>
                      <a:pt x="21336" y="37436"/>
                    </a:cubicBezTo>
                    <a:cubicBezTo>
                      <a:pt x="21336" y="42616"/>
                      <a:pt x="22889" y="46854"/>
                      <a:pt x="25994" y="50150"/>
                    </a:cubicBezTo>
                    <a:cubicBezTo>
                      <a:pt x="29204" y="53446"/>
                      <a:pt x="33109" y="55095"/>
                      <a:pt x="37719" y="55095"/>
                    </a:cubicBezTo>
                    <a:close/>
                  </a:path>
                </a:pathLst>
              </a:custGeom>
              <a:solidFill>
                <a:srgbClr val="FFFFFF"/>
              </a:solidFill>
              <a:ln w="9525" cap="flat">
                <a:noFill/>
                <a:prstDash val="solid"/>
                <a:miter/>
              </a:ln>
            </p:spPr>
            <p:txBody>
              <a:bodyPr rtlCol="0" anchor="ctr"/>
              <a:lstStyle/>
              <a:p>
                <a:endParaRPr lang="en-GB"/>
              </a:p>
            </p:txBody>
          </p:sp>
          <p:sp>
            <p:nvSpPr>
              <p:cNvPr id="106" name="Полилиния: фигура 105">
                <a:extLst>
                  <a:ext uri="{FF2B5EF4-FFF2-40B4-BE49-F238E27FC236}">
                    <a16:creationId xmlns:a16="http://schemas.microsoft.com/office/drawing/2014/main" id="{7B1300CD-1993-492D-802C-9FE0E11129C1}"/>
                  </a:ext>
                </a:extLst>
              </p:cNvPr>
              <p:cNvSpPr/>
              <p:nvPr/>
            </p:nvSpPr>
            <p:spPr>
              <a:xfrm>
                <a:off x="4379966" y="228790"/>
                <a:ext cx="78409" cy="98887"/>
              </a:xfrm>
              <a:custGeom>
                <a:avLst/>
                <a:gdLst>
                  <a:gd name="connsiteX0" fmla="*/ 0 w 78409"/>
                  <a:gd name="connsiteY0" fmla="*/ 98887 h 98887"/>
                  <a:gd name="connsiteX1" fmla="*/ 0 w 78409"/>
                  <a:gd name="connsiteY1" fmla="*/ 0 h 98887"/>
                  <a:gd name="connsiteX2" fmla="*/ 45777 w 78409"/>
                  <a:gd name="connsiteY2" fmla="*/ 0 h 98887"/>
                  <a:gd name="connsiteX3" fmla="*/ 62722 w 78409"/>
                  <a:gd name="connsiteY3" fmla="*/ 4238 h 98887"/>
                  <a:gd name="connsiteX4" fmla="*/ 74304 w 78409"/>
                  <a:gd name="connsiteY4" fmla="*/ 16387 h 98887"/>
                  <a:gd name="connsiteX5" fmla="*/ 78410 w 78409"/>
                  <a:gd name="connsiteY5" fmla="*/ 34469 h 98887"/>
                  <a:gd name="connsiteX6" fmla="*/ 74304 w 78409"/>
                  <a:gd name="connsiteY6" fmla="*/ 52834 h 98887"/>
                  <a:gd name="connsiteX7" fmla="*/ 62722 w 78409"/>
                  <a:gd name="connsiteY7" fmla="*/ 64983 h 98887"/>
                  <a:gd name="connsiteX8" fmla="*/ 45777 w 78409"/>
                  <a:gd name="connsiteY8" fmla="*/ 69221 h 98887"/>
                  <a:gd name="connsiteX9" fmla="*/ 22603 w 78409"/>
                  <a:gd name="connsiteY9" fmla="*/ 69221 h 98887"/>
                  <a:gd name="connsiteX10" fmla="*/ 22603 w 78409"/>
                  <a:gd name="connsiteY10" fmla="*/ 98887 h 98887"/>
                  <a:gd name="connsiteX11" fmla="*/ 0 w 78409"/>
                  <a:gd name="connsiteY11" fmla="*/ 98887 h 98887"/>
                  <a:gd name="connsiteX12" fmla="*/ 44501 w 78409"/>
                  <a:gd name="connsiteY12" fmla="*/ 47325 h 98887"/>
                  <a:gd name="connsiteX13" fmla="*/ 52549 w 78409"/>
                  <a:gd name="connsiteY13" fmla="*/ 43934 h 98887"/>
                  <a:gd name="connsiteX14" fmla="*/ 55807 w 78409"/>
                  <a:gd name="connsiteY14" fmla="*/ 34611 h 98887"/>
                  <a:gd name="connsiteX15" fmla="*/ 52549 w 78409"/>
                  <a:gd name="connsiteY15" fmla="*/ 25428 h 98887"/>
                  <a:gd name="connsiteX16" fmla="*/ 44501 w 78409"/>
                  <a:gd name="connsiteY16" fmla="*/ 21897 h 98887"/>
                  <a:gd name="connsiteX17" fmla="*/ 22603 w 78409"/>
                  <a:gd name="connsiteY17" fmla="*/ 21897 h 98887"/>
                  <a:gd name="connsiteX18" fmla="*/ 22603 w 78409"/>
                  <a:gd name="connsiteY18" fmla="*/ 47325 h 98887"/>
                  <a:gd name="connsiteX19" fmla="*/ 44501 w 78409"/>
                  <a:gd name="connsiteY19" fmla="*/ 47325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09" h="98887">
                    <a:moveTo>
                      <a:pt x="0" y="98887"/>
                    </a:moveTo>
                    <a:lnTo>
                      <a:pt x="0" y="0"/>
                    </a:lnTo>
                    <a:lnTo>
                      <a:pt x="45777" y="0"/>
                    </a:lnTo>
                    <a:cubicBezTo>
                      <a:pt x="52178" y="0"/>
                      <a:pt x="57826" y="1413"/>
                      <a:pt x="62722" y="4238"/>
                    </a:cubicBezTo>
                    <a:cubicBezTo>
                      <a:pt x="67713" y="7063"/>
                      <a:pt x="71580" y="11113"/>
                      <a:pt x="74304" y="16387"/>
                    </a:cubicBezTo>
                    <a:cubicBezTo>
                      <a:pt x="77038" y="21567"/>
                      <a:pt x="78410" y="27594"/>
                      <a:pt x="78410" y="34469"/>
                    </a:cubicBezTo>
                    <a:cubicBezTo>
                      <a:pt x="78410" y="41439"/>
                      <a:pt x="77038" y="47560"/>
                      <a:pt x="74304" y="52834"/>
                    </a:cubicBezTo>
                    <a:cubicBezTo>
                      <a:pt x="71580" y="58108"/>
                      <a:pt x="67713" y="62158"/>
                      <a:pt x="62722" y="64983"/>
                    </a:cubicBezTo>
                    <a:cubicBezTo>
                      <a:pt x="57826" y="67809"/>
                      <a:pt x="52178" y="69221"/>
                      <a:pt x="45777" y="69221"/>
                    </a:cubicBezTo>
                    <a:lnTo>
                      <a:pt x="22603" y="69221"/>
                    </a:lnTo>
                    <a:lnTo>
                      <a:pt x="22603" y="98887"/>
                    </a:lnTo>
                    <a:lnTo>
                      <a:pt x="0" y="98887"/>
                    </a:lnTo>
                    <a:close/>
                    <a:moveTo>
                      <a:pt x="44501" y="47325"/>
                    </a:moveTo>
                    <a:cubicBezTo>
                      <a:pt x="47796" y="47325"/>
                      <a:pt x="50483" y="46195"/>
                      <a:pt x="52549" y="43934"/>
                    </a:cubicBezTo>
                    <a:cubicBezTo>
                      <a:pt x="54721" y="41580"/>
                      <a:pt x="55807" y="38472"/>
                      <a:pt x="55807" y="34611"/>
                    </a:cubicBezTo>
                    <a:cubicBezTo>
                      <a:pt x="55807" y="30749"/>
                      <a:pt x="54721" y="27689"/>
                      <a:pt x="52549" y="25428"/>
                    </a:cubicBezTo>
                    <a:cubicBezTo>
                      <a:pt x="50483" y="23074"/>
                      <a:pt x="47796" y="21897"/>
                      <a:pt x="44501" y="21897"/>
                    </a:cubicBezTo>
                    <a:lnTo>
                      <a:pt x="22603" y="21897"/>
                    </a:lnTo>
                    <a:lnTo>
                      <a:pt x="22603" y="47325"/>
                    </a:lnTo>
                    <a:lnTo>
                      <a:pt x="44501" y="47325"/>
                    </a:lnTo>
                    <a:close/>
                  </a:path>
                </a:pathLst>
              </a:custGeom>
              <a:solidFill>
                <a:srgbClr val="FFFFFF"/>
              </a:solidFill>
              <a:ln w="9525" cap="flat">
                <a:noFill/>
                <a:prstDash val="solid"/>
                <a:miter/>
              </a:ln>
            </p:spPr>
            <p:txBody>
              <a:bodyPr rtlCol="0" anchor="ctr"/>
              <a:lstStyle/>
              <a:p>
                <a:endParaRPr lang="en-GB"/>
              </a:p>
            </p:txBody>
          </p:sp>
        </p:grpSp>
        <p:pic>
          <p:nvPicPr>
            <p:cNvPr id="80" name="Рисунок 79">
              <a:extLst>
                <a:ext uri="{FF2B5EF4-FFF2-40B4-BE49-F238E27FC236}">
                  <a16:creationId xmlns:a16="http://schemas.microsoft.com/office/drawing/2014/main" id="{8E187276-0A66-F06C-B62F-A2AA8C762A66}"/>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719" y="938801"/>
              <a:ext cx="2543819" cy="221661"/>
            </a:xfrm>
            <a:prstGeom prst="rect">
              <a:avLst/>
            </a:prstGeom>
          </p:spPr>
        </p:pic>
      </p:grpSp>
      <p:sp>
        <p:nvSpPr>
          <p:cNvPr id="55" name="Shape 9">
            <a:extLst>
              <a:ext uri="{FF2B5EF4-FFF2-40B4-BE49-F238E27FC236}">
                <a16:creationId xmlns:a16="http://schemas.microsoft.com/office/drawing/2014/main" id="{52640CF0-83B8-D798-80B3-4DFEF4B670E5}"/>
              </a:ext>
            </a:extLst>
          </p:cNvPr>
          <p:cNvSpPr>
            <a:spLocks noGrp="1"/>
          </p:cNvSpPr>
          <p:nvPr>
            <p:ph type="title" hasCustomPrompt="1"/>
          </p:nvPr>
        </p:nvSpPr>
        <p:spPr>
          <a:xfrm>
            <a:off x="533183" y="3004456"/>
            <a:ext cx="8129554" cy="1843503"/>
          </a:xfrm>
        </p:spPr>
        <p:txBody>
          <a:bodyPr vert="horz" lIns="0" tIns="0" rIns="0" bIns="0" rtlCol="0" anchor="b">
            <a:noAutofit/>
          </a:bodyPr>
          <a:lstStyle>
            <a:lvl1pPr>
              <a:lnSpc>
                <a:spcPct val="70000"/>
              </a:lnSpc>
              <a:defRPr lang="ru-RU" sz="8000" b="0" spc="-200" baseline="0" dirty="0">
                <a:solidFill>
                  <a:srgbClr val="FFFFFF"/>
                </a:solidFill>
              </a:defRPr>
            </a:lvl1pPr>
          </a:lstStyle>
          <a:p>
            <a:pPr lvl="0"/>
            <a:r>
              <a:rPr lang="ru-RU" dirty="0"/>
              <a:t>Название презентации</a:t>
            </a:r>
          </a:p>
        </p:txBody>
      </p:sp>
      <p:sp>
        <p:nvSpPr>
          <p:cNvPr id="2" name="Текст 46">
            <a:extLst>
              <a:ext uri="{FF2B5EF4-FFF2-40B4-BE49-F238E27FC236}">
                <a16:creationId xmlns:a16="http://schemas.microsoft.com/office/drawing/2014/main" id="{D9E674F4-2C1F-79CA-C618-8498D95A75B5}"/>
              </a:ext>
            </a:extLst>
          </p:cNvPr>
          <p:cNvSpPr>
            <a:spLocks noGrp="1"/>
          </p:cNvSpPr>
          <p:nvPr>
            <p:ph type="body" sz="quarter" idx="14" hasCustomPrompt="1"/>
          </p:nvPr>
        </p:nvSpPr>
        <p:spPr>
          <a:xfrm>
            <a:off x="587375" y="4844832"/>
            <a:ext cx="3523987" cy="957267"/>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ru-RU" sz="1800" b="0" i="0" kern="1200">
                <a:solidFill>
                  <a:srgbClr val="FFFFFF"/>
                </a:solidFill>
                <a:latin typeface="TT Positive Light"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Текст слайда</a:t>
            </a:r>
            <a:endParaRPr lang="en-US" dirty="0"/>
          </a:p>
        </p:txBody>
      </p:sp>
      <p:sp>
        <p:nvSpPr>
          <p:cNvPr id="40" name="Текст 18">
            <a:extLst>
              <a:ext uri="{FF2B5EF4-FFF2-40B4-BE49-F238E27FC236}">
                <a16:creationId xmlns:a16="http://schemas.microsoft.com/office/drawing/2014/main" id="{31CC2A4B-0052-9CAD-2973-0422888021F9}"/>
              </a:ext>
            </a:extLst>
          </p:cNvPr>
          <p:cNvSpPr>
            <a:spLocks noGrp="1"/>
          </p:cNvSpPr>
          <p:nvPr>
            <p:ph type="body" sz="quarter" idx="11" hasCustomPrompt="1"/>
          </p:nvPr>
        </p:nvSpPr>
        <p:spPr>
          <a:xfrm>
            <a:off x="587375" y="404813"/>
            <a:ext cx="4678362" cy="400050"/>
          </a:xfrm>
        </p:spPr>
        <p:txBody>
          <a:bodyPr lIns="0" tIns="0" rIns="0" bIns="0"/>
          <a:lstStyle>
            <a:lvl1pPr marL="0" indent="0">
              <a:buNone/>
              <a:defRPr b="0">
                <a:solidFill>
                  <a:schemeClr val="bg1"/>
                </a:solidFill>
                <a:latin typeface="TT Positive DemiBold" panose="020B0003020000020203" pitchFamily="34" charset="0"/>
              </a:defRPr>
            </a:lvl1pPr>
          </a:lstStyle>
          <a:p>
            <a:r>
              <a:rPr lang="ru-RU" sz="2000" spc="-50" baseline="0" dirty="0"/>
              <a:t>Имя спикера</a:t>
            </a:r>
          </a:p>
        </p:txBody>
      </p:sp>
      <p:sp>
        <p:nvSpPr>
          <p:cNvPr id="41" name="Текст 22">
            <a:extLst>
              <a:ext uri="{FF2B5EF4-FFF2-40B4-BE49-F238E27FC236}">
                <a16:creationId xmlns:a16="http://schemas.microsoft.com/office/drawing/2014/main" id="{94E851F2-ADC3-E49A-DC31-AA306C6835E8}"/>
              </a:ext>
            </a:extLst>
          </p:cNvPr>
          <p:cNvSpPr>
            <a:spLocks noGrp="1"/>
          </p:cNvSpPr>
          <p:nvPr>
            <p:ph type="body" sz="quarter" idx="12" hasCustomPrompt="1"/>
          </p:nvPr>
        </p:nvSpPr>
        <p:spPr>
          <a:xfrm>
            <a:off x="602843" y="809271"/>
            <a:ext cx="3989387" cy="608013"/>
          </a:xfrm>
        </p:spPr>
        <p:txBody>
          <a:bodyPr lIns="0" tIns="0" rIns="0" bIns="0">
            <a:normAutofit/>
          </a:bodyPr>
          <a:lstStyle>
            <a:lvl1pPr marL="0" indent="0">
              <a:buNone/>
              <a:defRPr sz="1600" b="0" i="0">
                <a:solidFill>
                  <a:schemeClr val="bg1"/>
                </a:solidFill>
                <a:latin typeface="TT Positive" panose="020B0003020000020203" pitchFamily="34" charset="0"/>
              </a:defRPr>
            </a:lvl1pPr>
          </a:lstStyle>
          <a:p>
            <a:pPr lvl="0"/>
            <a:r>
              <a:rPr lang="ru-RU" dirty="0"/>
              <a:t>Должность</a:t>
            </a:r>
          </a:p>
        </p:txBody>
      </p:sp>
    </p:spTree>
    <p:extLst>
      <p:ext uri="{BB962C8B-B14F-4D97-AF65-F5344CB8AC3E}">
        <p14:creationId xmlns:p14="http://schemas.microsoft.com/office/powerpoint/2010/main" val="4237663087"/>
      </p:ext>
    </p:extLst>
  </p:cSld>
  <p:clrMapOvr>
    <a:masterClrMapping/>
  </p:clrMapOvr>
  <p:extLst>
    <p:ext uri="{DCECCB84-F9BA-43D5-87BE-67443E8EF086}">
      <p15:sldGuideLst xmlns:p15="http://schemas.microsoft.com/office/powerpoint/2012/main">
        <p15:guide id="2" orient="horz" pos="550" userDrawn="1">
          <p15:clr>
            <a:srgbClr val="FBAE40"/>
          </p15:clr>
        </p15:guide>
        <p15:guide id="3" orient="horz" pos="288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Слайд 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B5503C-8EDB-879D-CE00-DA2AEB14A06F}"/>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3" name="Группа 2">
            <a:extLst>
              <a:ext uri="{FF2B5EF4-FFF2-40B4-BE49-F238E27FC236}">
                <a16:creationId xmlns:a16="http://schemas.microsoft.com/office/drawing/2014/main" id="{60950808-7E31-7D4B-3FF9-0099C57B8FBF}"/>
              </a:ext>
            </a:extLst>
          </p:cNvPr>
          <p:cNvGrpSpPr/>
          <p:nvPr userDrawn="1"/>
        </p:nvGrpSpPr>
        <p:grpSpPr>
          <a:xfrm>
            <a:off x="587375" y="385622"/>
            <a:ext cx="2614657" cy="704331"/>
            <a:chOff x="9026645" y="404770"/>
            <a:chExt cx="2614657" cy="704331"/>
          </a:xfrm>
        </p:grpSpPr>
        <p:grpSp>
          <p:nvGrpSpPr>
            <p:cNvPr id="7" name="Рисунок 2">
              <a:extLst>
                <a:ext uri="{FF2B5EF4-FFF2-40B4-BE49-F238E27FC236}">
                  <a16:creationId xmlns:a16="http://schemas.microsoft.com/office/drawing/2014/main" id="{5A16A62B-B426-5A4D-A78F-75C9EA9F91BC}"/>
                </a:ext>
              </a:extLst>
            </p:cNvPr>
            <p:cNvGrpSpPr/>
            <p:nvPr/>
          </p:nvGrpSpPr>
          <p:grpSpPr>
            <a:xfrm>
              <a:off x="9026645" y="462612"/>
              <a:ext cx="1703084" cy="427988"/>
              <a:chOff x="9026645" y="462612"/>
              <a:chExt cx="1703084" cy="427988"/>
            </a:xfrm>
            <a:solidFill>
              <a:srgbClr val="FFFFFF"/>
            </a:solidFill>
          </p:grpSpPr>
          <p:sp>
            <p:nvSpPr>
              <p:cNvPr id="29" name="Полилиния: фигура 28">
                <a:extLst>
                  <a:ext uri="{FF2B5EF4-FFF2-40B4-BE49-F238E27FC236}">
                    <a16:creationId xmlns:a16="http://schemas.microsoft.com/office/drawing/2014/main" id="{2DB7F710-CB63-1FFF-D0E5-5B01A39F9755}"/>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0" name="Полилиния: фигура 29">
                <a:extLst>
                  <a:ext uri="{FF2B5EF4-FFF2-40B4-BE49-F238E27FC236}">
                    <a16:creationId xmlns:a16="http://schemas.microsoft.com/office/drawing/2014/main" id="{37A78C67-63E6-8C8E-8745-669BC4A9E413}"/>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1" name="Полилиния: фигура 30">
                <a:extLst>
                  <a:ext uri="{FF2B5EF4-FFF2-40B4-BE49-F238E27FC236}">
                    <a16:creationId xmlns:a16="http://schemas.microsoft.com/office/drawing/2014/main" id="{4EF30C51-8597-AD2C-3553-D08269B5C62A}"/>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2" name="Полилиния: фигура 31">
                <a:extLst>
                  <a:ext uri="{FF2B5EF4-FFF2-40B4-BE49-F238E27FC236}">
                    <a16:creationId xmlns:a16="http://schemas.microsoft.com/office/drawing/2014/main" id="{F0D41393-001A-BDEC-C14F-76A697F8F3A1}"/>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3" name="Полилиния: фигура 32">
                <a:extLst>
                  <a:ext uri="{FF2B5EF4-FFF2-40B4-BE49-F238E27FC236}">
                    <a16:creationId xmlns:a16="http://schemas.microsoft.com/office/drawing/2014/main" id="{6DD7F506-A7E0-D3B3-A858-898C4A278614}"/>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4" name="Полилиния: фигура 33">
                <a:extLst>
                  <a:ext uri="{FF2B5EF4-FFF2-40B4-BE49-F238E27FC236}">
                    <a16:creationId xmlns:a16="http://schemas.microsoft.com/office/drawing/2014/main" id="{614F70BA-249E-9C48-A92C-04E2A02495C1}"/>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dirty="0"/>
              </a:p>
            </p:txBody>
          </p:sp>
        </p:grpSp>
        <p:grpSp>
          <p:nvGrpSpPr>
            <p:cNvPr id="21" name="Рисунок 2">
              <a:extLst>
                <a:ext uri="{FF2B5EF4-FFF2-40B4-BE49-F238E27FC236}">
                  <a16:creationId xmlns:a16="http://schemas.microsoft.com/office/drawing/2014/main" id="{31AADAF7-BD59-48CD-001E-19B05EBFFF79}"/>
                </a:ext>
              </a:extLst>
            </p:cNvPr>
            <p:cNvGrpSpPr/>
            <p:nvPr/>
          </p:nvGrpSpPr>
          <p:grpSpPr>
            <a:xfrm>
              <a:off x="11213920" y="425282"/>
              <a:ext cx="427382" cy="427382"/>
              <a:chOff x="11213920" y="425282"/>
              <a:chExt cx="427382" cy="427382"/>
            </a:xfrm>
          </p:grpSpPr>
          <p:sp>
            <p:nvSpPr>
              <p:cNvPr id="25" name="Полилиния: фигура 24">
                <a:extLst>
                  <a:ext uri="{FF2B5EF4-FFF2-40B4-BE49-F238E27FC236}">
                    <a16:creationId xmlns:a16="http://schemas.microsoft.com/office/drawing/2014/main" id="{DE3A46B4-2D3B-FFF5-432C-5A633E3CE19F}"/>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26" name="Рисунок 2">
                <a:extLst>
                  <a:ext uri="{FF2B5EF4-FFF2-40B4-BE49-F238E27FC236}">
                    <a16:creationId xmlns:a16="http://schemas.microsoft.com/office/drawing/2014/main" id="{85A4BBE9-9EA4-C0AD-B753-A42CCC12EE24}"/>
                  </a:ext>
                </a:extLst>
              </p:cNvPr>
              <p:cNvGrpSpPr/>
              <p:nvPr/>
            </p:nvGrpSpPr>
            <p:grpSpPr>
              <a:xfrm>
                <a:off x="11298278" y="512781"/>
                <a:ext cx="263680" cy="252412"/>
                <a:chOff x="11298278" y="512781"/>
                <a:chExt cx="263680" cy="252412"/>
              </a:xfrm>
              <a:solidFill>
                <a:srgbClr val="000000"/>
              </a:solidFill>
            </p:grpSpPr>
            <p:sp>
              <p:nvSpPr>
                <p:cNvPr id="27" name="Полилиния: фигура 26">
                  <a:extLst>
                    <a:ext uri="{FF2B5EF4-FFF2-40B4-BE49-F238E27FC236}">
                      <a16:creationId xmlns:a16="http://schemas.microsoft.com/office/drawing/2014/main" id="{1C452115-62AB-D0C1-36CF-35DAF0EC356D}"/>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28" name="Полилиния: фигура 27">
                  <a:extLst>
                    <a:ext uri="{FF2B5EF4-FFF2-40B4-BE49-F238E27FC236}">
                      <a16:creationId xmlns:a16="http://schemas.microsoft.com/office/drawing/2014/main" id="{591B08C0-4AB6-F225-54EB-7D55D94416D9}"/>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22" name="Рисунок 2">
              <a:extLst>
                <a:ext uri="{FF2B5EF4-FFF2-40B4-BE49-F238E27FC236}">
                  <a16:creationId xmlns:a16="http://schemas.microsoft.com/office/drawing/2014/main" id="{4828B45B-EBC6-F36B-F16F-3220BE5694B6}"/>
                </a:ext>
              </a:extLst>
            </p:cNvPr>
            <p:cNvGrpSpPr/>
            <p:nvPr/>
          </p:nvGrpSpPr>
          <p:grpSpPr>
            <a:xfrm>
              <a:off x="10714525" y="404770"/>
              <a:ext cx="375367" cy="704331"/>
              <a:chOff x="10714525" y="404770"/>
              <a:chExt cx="375367" cy="704331"/>
            </a:xfrm>
            <a:solidFill>
              <a:srgbClr val="FFFFFF"/>
            </a:solidFill>
          </p:grpSpPr>
          <p:sp>
            <p:nvSpPr>
              <p:cNvPr id="23" name="Полилиния: фигура 22">
                <a:extLst>
                  <a:ext uri="{FF2B5EF4-FFF2-40B4-BE49-F238E27FC236}">
                    <a16:creationId xmlns:a16="http://schemas.microsoft.com/office/drawing/2014/main" id="{CA4D5881-8B97-6304-0496-87A65BCD6B50}"/>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24" name="Полилиния: фигура 23">
                <a:extLst>
                  <a:ext uri="{FF2B5EF4-FFF2-40B4-BE49-F238E27FC236}">
                    <a16:creationId xmlns:a16="http://schemas.microsoft.com/office/drawing/2014/main" id="{0686D179-1FA2-AF17-0339-592C19159729}"/>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4188165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Слайд 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CAA127-EFAC-C1BA-5D04-70A441E34434}"/>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3" name="Группа 2">
            <a:extLst>
              <a:ext uri="{FF2B5EF4-FFF2-40B4-BE49-F238E27FC236}">
                <a16:creationId xmlns:a16="http://schemas.microsoft.com/office/drawing/2014/main" id="{F3D437A6-AFD5-BCB3-99C6-A33B8465C0EF}"/>
              </a:ext>
            </a:extLst>
          </p:cNvPr>
          <p:cNvGrpSpPr/>
          <p:nvPr userDrawn="1"/>
        </p:nvGrpSpPr>
        <p:grpSpPr>
          <a:xfrm>
            <a:off x="9026645" y="385622"/>
            <a:ext cx="2614657" cy="704331"/>
            <a:chOff x="9026645" y="404770"/>
            <a:chExt cx="2614657" cy="704331"/>
          </a:xfrm>
        </p:grpSpPr>
        <p:grpSp>
          <p:nvGrpSpPr>
            <p:cNvPr id="7" name="Рисунок 2">
              <a:extLst>
                <a:ext uri="{FF2B5EF4-FFF2-40B4-BE49-F238E27FC236}">
                  <a16:creationId xmlns:a16="http://schemas.microsoft.com/office/drawing/2014/main" id="{859AD83F-A35A-DB3A-2C91-CAF25FEFB24E}"/>
                </a:ext>
              </a:extLst>
            </p:cNvPr>
            <p:cNvGrpSpPr/>
            <p:nvPr/>
          </p:nvGrpSpPr>
          <p:grpSpPr>
            <a:xfrm>
              <a:off x="9026645" y="462612"/>
              <a:ext cx="1703084" cy="427988"/>
              <a:chOff x="9026645" y="462612"/>
              <a:chExt cx="1703084" cy="427988"/>
            </a:xfrm>
            <a:solidFill>
              <a:srgbClr val="FFFFFF"/>
            </a:solidFill>
          </p:grpSpPr>
          <p:sp>
            <p:nvSpPr>
              <p:cNvPr id="29" name="Полилиния: фигура 28">
                <a:extLst>
                  <a:ext uri="{FF2B5EF4-FFF2-40B4-BE49-F238E27FC236}">
                    <a16:creationId xmlns:a16="http://schemas.microsoft.com/office/drawing/2014/main" id="{CFE27EB6-23B4-405A-2DBF-A92F48D5D369}"/>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0" name="Полилиния: фигура 29">
                <a:extLst>
                  <a:ext uri="{FF2B5EF4-FFF2-40B4-BE49-F238E27FC236}">
                    <a16:creationId xmlns:a16="http://schemas.microsoft.com/office/drawing/2014/main" id="{1F1CCDC8-73CE-B443-5D31-0C2063A2B96D}"/>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1" name="Полилиния: фигура 30">
                <a:extLst>
                  <a:ext uri="{FF2B5EF4-FFF2-40B4-BE49-F238E27FC236}">
                    <a16:creationId xmlns:a16="http://schemas.microsoft.com/office/drawing/2014/main" id="{B0189E33-79A7-B189-5DE1-4106C8397423}"/>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2" name="Полилиния: фигура 31">
                <a:extLst>
                  <a:ext uri="{FF2B5EF4-FFF2-40B4-BE49-F238E27FC236}">
                    <a16:creationId xmlns:a16="http://schemas.microsoft.com/office/drawing/2014/main" id="{B56EF2B5-889A-8E17-63F2-924FC25803D9}"/>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3" name="Полилиния: фигура 32">
                <a:extLst>
                  <a:ext uri="{FF2B5EF4-FFF2-40B4-BE49-F238E27FC236}">
                    <a16:creationId xmlns:a16="http://schemas.microsoft.com/office/drawing/2014/main" id="{C6301709-6888-3E37-3267-2C20C4A5317C}"/>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4" name="Полилиния: фигура 33">
                <a:extLst>
                  <a:ext uri="{FF2B5EF4-FFF2-40B4-BE49-F238E27FC236}">
                    <a16:creationId xmlns:a16="http://schemas.microsoft.com/office/drawing/2014/main" id="{0DE39FC1-146A-7D6C-4784-7819432BEAF1}"/>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21" name="Рисунок 2">
              <a:extLst>
                <a:ext uri="{FF2B5EF4-FFF2-40B4-BE49-F238E27FC236}">
                  <a16:creationId xmlns:a16="http://schemas.microsoft.com/office/drawing/2014/main" id="{418AC953-8FB5-DAD4-EEB2-98A08201D71B}"/>
                </a:ext>
              </a:extLst>
            </p:cNvPr>
            <p:cNvGrpSpPr/>
            <p:nvPr/>
          </p:nvGrpSpPr>
          <p:grpSpPr>
            <a:xfrm>
              <a:off x="11213920" y="425282"/>
              <a:ext cx="427382" cy="427382"/>
              <a:chOff x="11213920" y="425282"/>
              <a:chExt cx="427382" cy="427382"/>
            </a:xfrm>
          </p:grpSpPr>
          <p:sp>
            <p:nvSpPr>
              <p:cNvPr id="25" name="Полилиния: фигура 24">
                <a:extLst>
                  <a:ext uri="{FF2B5EF4-FFF2-40B4-BE49-F238E27FC236}">
                    <a16:creationId xmlns:a16="http://schemas.microsoft.com/office/drawing/2014/main" id="{0009EEFE-D03C-879D-03E5-A95956AF7D22}"/>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26" name="Рисунок 2">
                <a:extLst>
                  <a:ext uri="{FF2B5EF4-FFF2-40B4-BE49-F238E27FC236}">
                    <a16:creationId xmlns:a16="http://schemas.microsoft.com/office/drawing/2014/main" id="{C992A3FB-1E0F-26F4-6177-4A7F7BD86E6C}"/>
                  </a:ext>
                </a:extLst>
              </p:cNvPr>
              <p:cNvGrpSpPr/>
              <p:nvPr/>
            </p:nvGrpSpPr>
            <p:grpSpPr>
              <a:xfrm>
                <a:off x="11298278" y="512781"/>
                <a:ext cx="263680" cy="252412"/>
                <a:chOff x="11298278" y="512781"/>
                <a:chExt cx="263680" cy="252412"/>
              </a:xfrm>
              <a:solidFill>
                <a:srgbClr val="000000"/>
              </a:solidFill>
            </p:grpSpPr>
            <p:sp>
              <p:nvSpPr>
                <p:cNvPr id="27" name="Полилиния: фигура 26">
                  <a:extLst>
                    <a:ext uri="{FF2B5EF4-FFF2-40B4-BE49-F238E27FC236}">
                      <a16:creationId xmlns:a16="http://schemas.microsoft.com/office/drawing/2014/main" id="{4C7B9502-0E60-ABB1-3FD2-A5855159F684}"/>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28" name="Полилиния: фигура 27">
                  <a:extLst>
                    <a:ext uri="{FF2B5EF4-FFF2-40B4-BE49-F238E27FC236}">
                      <a16:creationId xmlns:a16="http://schemas.microsoft.com/office/drawing/2014/main" id="{66298240-F3F2-3F31-73DF-E158504005F0}"/>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22" name="Рисунок 2">
              <a:extLst>
                <a:ext uri="{FF2B5EF4-FFF2-40B4-BE49-F238E27FC236}">
                  <a16:creationId xmlns:a16="http://schemas.microsoft.com/office/drawing/2014/main" id="{1F42EB19-ECF2-5156-888A-12DE260FC799}"/>
                </a:ext>
              </a:extLst>
            </p:cNvPr>
            <p:cNvGrpSpPr/>
            <p:nvPr/>
          </p:nvGrpSpPr>
          <p:grpSpPr>
            <a:xfrm>
              <a:off x="10714525" y="404770"/>
              <a:ext cx="375367" cy="704331"/>
              <a:chOff x="10714525" y="404770"/>
              <a:chExt cx="375367" cy="704331"/>
            </a:xfrm>
            <a:solidFill>
              <a:srgbClr val="FFFFFF"/>
            </a:solidFill>
          </p:grpSpPr>
          <p:sp>
            <p:nvSpPr>
              <p:cNvPr id="23" name="Полилиния: фигура 22">
                <a:extLst>
                  <a:ext uri="{FF2B5EF4-FFF2-40B4-BE49-F238E27FC236}">
                    <a16:creationId xmlns:a16="http://schemas.microsoft.com/office/drawing/2014/main" id="{419E091A-D6DC-7597-9148-7CE87B6BCCA2}"/>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24" name="Полилиния: фигура 23">
                <a:extLst>
                  <a:ext uri="{FF2B5EF4-FFF2-40B4-BE49-F238E27FC236}">
                    <a16:creationId xmlns:a16="http://schemas.microsoft.com/office/drawing/2014/main" id="{46CCD356-ACCD-D2B7-32B3-58ACED0CD65E}"/>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643599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Слайд 3">
    <p:spTree>
      <p:nvGrpSpPr>
        <p:cNvPr id="1" name=""/>
        <p:cNvGrpSpPr/>
        <p:nvPr/>
      </p:nvGrpSpPr>
      <p:grpSpPr>
        <a:xfrm>
          <a:off x="0" y="0"/>
          <a:ext cx="0" cy="0"/>
          <a:chOff x="0" y="0"/>
          <a:chExt cx="0" cy="0"/>
        </a:xfrm>
      </p:grpSpPr>
      <p:sp>
        <p:nvSpPr>
          <p:cNvPr id="3" name="Shape 9">
            <a:extLst>
              <a:ext uri="{FF2B5EF4-FFF2-40B4-BE49-F238E27FC236}">
                <a16:creationId xmlns:a16="http://schemas.microsoft.com/office/drawing/2014/main" id="{CC2D963C-E15E-30DB-DE5F-2651024F6CC2}"/>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25" name="Текст 14">
            <a:extLst>
              <a:ext uri="{FF2B5EF4-FFF2-40B4-BE49-F238E27FC236}">
                <a16:creationId xmlns:a16="http://schemas.microsoft.com/office/drawing/2014/main" id="{B1E2FE1F-15C4-C253-A77B-1CF5C333E45D}"/>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26" name="Текст 46">
            <a:extLst>
              <a:ext uri="{FF2B5EF4-FFF2-40B4-BE49-F238E27FC236}">
                <a16:creationId xmlns:a16="http://schemas.microsoft.com/office/drawing/2014/main" id="{38DE72E3-98BB-07FD-2E33-A46E75412097}"/>
              </a:ext>
            </a:extLst>
          </p:cNvPr>
          <p:cNvSpPr>
            <a:spLocks noGrp="1"/>
          </p:cNvSpPr>
          <p:nvPr>
            <p:ph type="body" sz="quarter" idx="18" hasCustomPrompt="1"/>
          </p:nvPr>
        </p:nvSpPr>
        <p:spPr>
          <a:xfrm>
            <a:off x="587375" y="2807334"/>
            <a:ext cx="4289425" cy="2215991"/>
          </a:xfrm>
        </p:spPr>
        <p:txBody>
          <a:bodyPr lIns="0" tIns="0" rIns="0" bIns="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dirty="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27" name="Текст 46">
            <a:extLst>
              <a:ext uri="{FF2B5EF4-FFF2-40B4-BE49-F238E27FC236}">
                <a16:creationId xmlns:a16="http://schemas.microsoft.com/office/drawing/2014/main" id="{799A00E7-5F96-12C2-6865-0BAB29F17DE4}"/>
              </a:ext>
            </a:extLst>
          </p:cNvPr>
          <p:cNvSpPr>
            <a:spLocks noGrp="1"/>
          </p:cNvSpPr>
          <p:nvPr>
            <p:ph type="body" sz="quarter" idx="19" hasCustomPrompt="1"/>
          </p:nvPr>
        </p:nvSpPr>
        <p:spPr>
          <a:xfrm>
            <a:off x="587375" y="2235835"/>
            <a:ext cx="4290875"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dirty="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28" name="Текст 46">
            <a:extLst>
              <a:ext uri="{FF2B5EF4-FFF2-40B4-BE49-F238E27FC236}">
                <a16:creationId xmlns:a16="http://schemas.microsoft.com/office/drawing/2014/main" id="{57AFF19E-EA65-E36F-3E5F-54B459F9304F}"/>
              </a:ext>
            </a:extLst>
          </p:cNvPr>
          <p:cNvSpPr>
            <a:spLocks noGrp="1"/>
          </p:cNvSpPr>
          <p:nvPr>
            <p:ph type="body" sz="quarter" idx="20" hasCustomPrompt="1"/>
          </p:nvPr>
        </p:nvSpPr>
        <p:spPr>
          <a:xfrm>
            <a:off x="5926551" y="2807335"/>
            <a:ext cx="4289425" cy="2215991"/>
          </a:xfrm>
        </p:spPr>
        <p:txBody>
          <a:bodyPr lIns="0" tIns="0" rIns="0" bIns="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dirty="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29" name="Текст 46">
            <a:extLst>
              <a:ext uri="{FF2B5EF4-FFF2-40B4-BE49-F238E27FC236}">
                <a16:creationId xmlns:a16="http://schemas.microsoft.com/office/drawing/2014/main" id="{E4ADE8D8-52A5-E17C-ED97-A010F8457902}"/>
              </a:ext>
            </a:extLst>
          </p:cNvPr>
          <p:cNvSpPr>
            <a:spLocks noGrp="1"/>
          </p:cNvSpPr>
          <p:nvPr>
            <p:ph type="body" sz="quarter" idx="21" hasCustomPrompt="1"/>
          </p:nvPr>
        </p:nvSpPr>
        <p:spPr>
          <a:xfrm>
            <a:off x="5926551" y="2235835"/>
            <a:ext cx="4290875"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dirty="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30" name="TextBox 29">
            <a:extLst>
              <a:ext uri="{FF2B5EF4-FFF2-40B4-BE49-F238E27FC236}">
                <a16:creationId xmlns:a16="http://schemas.microsoft.com/office/drawing/2014/main" id="{1EE7D180-C3F9-B344-4D03-11BF1AD4001F}"/>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2" name="Группа 1">
            <a:extLst>
              <a:ext uri="{FF2B5EF4-FFF2-40B4-BE49-F238E27FC236}">
                <a16:creationId xmlns:a16="http://schemas.microsoft.com/office/drawing/2014/main" id="{A3645FD1-CA1F-3251-FCC1-44DE8D0DBF63}"/>
              </a:ext>
            </a:extLst>
          </p:cNvPr>
          <p:cNvGrpSpPr/>
          <p:nvPr userDrawn="1"/>
        </p:nvGrpSpPr>
        <p:grpSpPr>
          <a:xfrm>
            <a:off x="9026645" y="385622"/>
            <a:ext cx="2614657" cy="704331"/>
            <a:chOff x="9026645" y="404770"/>
            <a:chExt cx="2614657" cy="704331"/>
          </a:xfrm>
        </p:grpSpPr>
        <p:grpSp>
          <p:nvGrpSpPr>
            <p:cNvPr id="5" name="Рисунок 2">
              <a:extLst>
                <a:ext uri="{FF2B5EF4-FFF2-40B4-BE49-F238E27FC236}">
                  <a16:creationId xmlns:a16="http://schemas.microsoft.com/office/drawing/2014/main" id="{7E74B881-E969-2E22-77B5-0B14EE4C50BF}"/>
                </a:ext>
              </a:extLst>
            </p:cNvPr>
            <p:cNvGrpSpPr/>
            <p:nvPr/>
          </p:nvGrpSpPr>
          <p:grpSpPr>
            <a:xfrm>
              <a:off x="9026645" y="462612"/>
              <a:ext cx="1703084" cy="427988"/>
              <a:chOff x="9026645" y="462612"/>
              <a:chExt cx="1703084" cy="427988"/>
            </a:xfrm>
            <a:solidFill>
              <a:srgbClr val="FFFFFF"/>
            </a:solidFill>
          </p:grpSpPr>
          <p:sp>
            <p:nvSpPr>
              <p:cNvPr id="35" name="Полилиния: фигура 34">
                <a:extLst>
                  <a:ext uri="{FF2B5EF4-FFF2-40B4-BE49-F238E27FC236}">
                    <a16:creationId xmlns:a16="http://schemas.microsoft.com/office/drawing/2014/main" id="{CD90062F-A7BF-70DD-DD20-E84EB5DA3DC3}"/>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6" name="Полилиния: фигура 35">
                <a:extLst>
                  <a:ext uri="{FF2B5EF4-FFF2-40B4-BE49-F238E27FC236}">
                    <a16:creationId xmlns:a16="http://schemas.microsoft.com/office/drawing/2014/main" id="{E18201B3-1480-10DD-A3DD-3DD5DFDC9347}"/>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7" name="Полилиния: фигура 36">
                <a:extLst>
                  <a:ext uri="{FF2B5EF4-FFF2-40B4-BE49-F238E27FC236}">
                    <a16:creationId xmlns:a16="http://schemas.microsoft.com/office/drawing/2014/main" id="{10C79BFF-5BE0-B26B-AC47-883FEFD9FFE9}"/>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8" name="Полилиния: фигура 37">
                <a:extLst>
                  <a:ext uri="{FF2B5EF4-FFF2-40B4-BE49-F238E27FC236}">
                    <a16:creationId xmlns:a16="http://schemas.microsoft.com/office/drawing/2014/main" id="{8A216453-548E-DDC8-87A8-7F76DB7373AB}"/>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9" name="Полилиния: фигура 38">
                <a:extLst>
                  <a:ext uri="{FF2B5EF4-FFF2-40B4-BE49-F238E27FC236}">
                    <a16:creationId xmlns:a16="http://schemas.microsoft.com/office/drawing/2014/main" id="{80630228-5236-BFDC-DDCA-7DBB790395B1}"/>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40" name="Полилиния: фигура 39">
                <a:extLst>
                  <a:ext uri="{FF2B5EF4-FFF2-40B4-BE49-F238E27FC236}">
                    <a16:creationId xmlns:a16="http://schemas.microsoft.com/office/drawing/2014/main" id="{A6D9F520-F933-0589-EE2F-3E9F9FFB0539}"/>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6" name="Рисунок 2">
              <a:extLst>
                <a:ext uri="{FF2B5EF4-FFF2-40B4-BE49-F238E27FC236}">
                  <a16:creationId xmlns:a16="http://schemas.microsoft.com/office/drawing/2014/main" id="{3AA1EE30-F517-03B7-63C3-97BFA17D43C1}"/>
                </a:ext>
              </a:extLst>
            </p:cNvPr>
            <p:cNvGrpSpPr/>
            <p:nvPr/>
          </p:nvGrpSpPr>
          <p:grpSpPr>
            <a:xfrm>
              <a:off x="11213920" y="425282"/>
              <a:ext cx="427382" cy="427382"/>
              <a:chOff x="11213920" y="425282"/>
              <a:chExt cx="427382" cy="427382"/>
            </a:xfrm>
          </p:grpSpPr>
          <p:sp>
            <p:nvSpPr>
              <p:cNvPr id="31" name="Полилиния: фигура 30">
                <a:extLst>
                  <a:ext uri="{FF2B5EF4-FFF2-40B4-BE49-F238E27FC236}">
                    <a16:creationId xmlns:a16="http://schemas.microsoft.com/office/drawing/2014/main" id="{E64DAAF8-EAD7-71CD-E8D9-D8C4F0757AB1}"/>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32" name="Рисунок 2">
                <a:extLst>
                  <a:ext uri="{FF2B5EF4-FFF2-40B4-BE49-F238E27FC236}">
                    <a16:creationId xmlns:a16="http://schemas.microsoft.com/office/drawing/2014/main" id="{4BFD9CF5-E843-4391-79CA-B349244D0523}"/>
                  </a:ext>
                </a:extLst>
              </p:cNvPr>
              <p:cNvGrpSpPr/>
              <p:nvPr/>
            </p:nvGrpSpPr>
            <p:grpSpPr>
              <a:xfrm>
                <a:off x="11298278" y="512781"/>
                <a:ext cx="263680" cy="252412"/>
                <a:chOff x="11298278" y="512781"/>
                <a:chExt cx="263680" cy="252412"/>
              </a:xfrm>
              <a:solidFill>
                <a:srgbClr val="000000"/>
              </a:solidFill>
            </p:grpSpPr>
            <p:sp>
              <p:nvSpPr>
                <p:cNvPr id="33" name="Полилиния: фигура 32">
                  <a:extLst>
                    <a:ext uri="{FF2B5EF4-FFF2-40B4-BE49-F238E27FC236}">
                      <a16:creationId xmlns:a16="http://schemas.microsoft.com/office/drawing/2014/main" id="{FC58A431-390A-DE6E-1389-20F1F97403F2}"/>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4" name="Полилиния: фигура 33">
                  <a:extLst>
                    <a:ext uri="{FF2B5EF4-FFF2-40B4-BE49-F238E27FC236}">
                      <a16:creationId xmlns:a16="http://schemas.microsoft.com/office/drawing/2014/main" id="{76D16C51-63DA-628E-E8F5-EF4D41B18455}"/>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7" name="Рисунок 2">
              <a:extLst>
                <a:ext uri="{FF2B5EF4-FFF2-40B4-BE49-F238E27FC236}">
                  <a16:creationId xmlns:a16="http://schemas.microsoft.com/office/drawing/2014/main" id="{8252B87B-7D85-003F-815D-BAD97040A5F0}"/>
                </a:ext>
              </a:extLst>
            </p:cNvPr>
            <p:cNvGrpSpPr/>
            <p:nvPr/>
          </p:nvGrpSpPr>
          <p:grpSpPr>
            <a:xfrm>
              <a:off x="10714525" y="404770"/>
              <a:ext cx="375367" cy="704331"/>
              <a:chOff x="10714525" y="404770"/>
              <a:chExt cx="375367" cy="704331"/>
            </a:xfrm>
            <a:solidFill>
              <a:srgbClr val="FFFFFF"/>
            </a:solidFill>
          </p:grpSpPr>
          <p:sp>
            <p:nvSpPr>
              <p:cNvPr id="8" name="Полилиния: фигура 7">
                <a:extLst>
                  <a:ext uri="{FF2B5EF4-FFF2-40B4-BE49-F238E27FC236}">
                    <a16:creationId xmlns:a16="http://schemas.microsoft.com/office/drawing/2014/main" id="{8F9BC56B-F6B3-530E-2C45-4C91C7C94FE4}"/>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9" name="Полилиния: фигура 8">
                <a:extLst>
                  <a:ext uri="{FF2B5EF4-FFF2-40B4-BE49-F238E27FC236}">
                    <a16:creationId xmlns:a16="http://schemas.microsoft.com/office/drawing/2014/main" id="{60129342-DE86-46E6-5576-4397682FE256}"/>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418317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Слайд 4">
    <p:spTree>
      <p:nvGrpSpPr>
        <p:cNvPr id="1" name=""/>
        <p:cNvGrpSpPr/>
        <p:nvPr/>
      </p:nvGrpSpPr>
      <p:grpSpPr>
        <a:xfrm>
          <a:off x="0" y="0"/>
          <a:ext cx="0" cy="0"/>
          <a:chOff x="0" y="0"/>
          <a:chExt cx="0" cy="0"/>
        </a:xfrm>
      </p:grpSpPr>
      <p:sp>
        <p:nvSpPr>
          <p:cNvPr id="3" name="Shape 9">
            <a:extLst>
              <a:ext uri="{FF2B5EF4-FFF2-40B4-BE49-F238E27FC236}">
                <a16:creationId xmlns:a16="http://schemas.microsoft.com/office/drawing/2014/main" id="{DC16EC1D-0374-7D8B-1BF6-BE96E13FCC3E}"/>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23" name="Текст 14">
            <a:extLst>
              <a:ext uri="{FF2B5EF4-FFF2-40B4-BE49-F238E27FC236}">
                <a16:creationId xmlns:a16="http://schemas.microsoft.com/office/drawing/2014/main" id="{3DC2D6FA-1DBB-B872-8312-71454943409B}"/>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24" name="Текст 46">
            <a:extLst>
              <a:ext uri="{FF2B5EF4-FFF2-40B4-BE49-F238E27FC236}">
                <a16:creationId xmlns:a16="http://schemas.microsoft.com/office/drawing/2014/main" id="{2CC8C276-B238-5BF2-7535-5DA73D3E7732}"/>
              </a:ext>
            </a:extLst>
          </p:cNvPr>
          <p:cNvSpPr>
            <a:spLocks noGrp="1"/>
          </p:cNvSpPr>
          <p:nvPr>
            <p:ph type="body" sz="quarter" idx="18" hasCustomPrompt="1"/>
          </p:nvPr>
        </p:nvSpPr>
        <p:spPr>
          <a:xfrm>
            <a:off x="587375" y="2807334"/>
            <a:ext cx="4289425" cy="2215991"/>
          </a:xfrm>
        </p:spPr>
        <p:txBody>
          <a:bodyPr lIns="0" tIns="0" rIns="0" bIns="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dirty="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25" name="Текст 46">
            <a:extLst>
              <a:ext uri="{FF2B5EF4-FFF2-40B4-BE49-F238E27FC236}">
                <a16:creationId xmlns:a16="http://schemas.microsoft.com/office/drawing/2014/main" id="{FEF66DB9-7C33-4956-9602-A11DC7AE492D}"/>
              </a:ext>
            </a:extLst>
          </p:cNvPr>
          <p:cNvSpPr>
            <a:spLocks noGrp="1"/>
          </p:cNvSpPr>
          <p:nvPr>
            <p:ph type="body" sz="quarter" idx="19" hasCustomPrompt="1"/>
          </p:nvPr>
        </p:nvSpPr>
        <p:spPr>
          <a:xfrm>
            <a:off x="587375" y="2235835"/>
            <a:ext cx="4290875"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dirty="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26" name="TextBox 25">
            <a:extLst>
              <a:ext uri="{FF2B5EF4-FFF2-40B4-BE49-F238E27FC236}">
                <a16:creationId xmlns:a16="http://schemas.microsoft.com/office/drawing/2014/main" id="{6F30DC13-D80E-4233-1374-D752715D7FF2}"/>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2" name="Группа 1">
            <a:extLst>
              <a:ext uri="{FF2B5EF4-FFF2-40B4-BE49-F238E27FC236}">
                <a16:creationId xmlns:a16="http://schemas.microsoft.com/office/drawing/2014/main" id="{1FF30299-EFA9-0938-65CD-BFF6A2AF5AB1}"/>
              </a:ext>
            </a:extLst>
          </p:cNvPr>
          <p:cNvGrpSpPr/>
          <p:nvPr userDrawn="1"/>
        </p:nvGrpSpPr>
        <p:grpSpPr>
          <a:xfrm>
            <a:off x="9026645" y="385622"/>
            <a:ext cx="2614657" cy="704331"/>
            <a:chOff x="9026645" y="404770"/>
            <a:chExt cx="2614657" cy="704331"/>
          </a:xfrm>
        </p:grpSpPr>
        <p:grpSp>
          <p:nvGrpSpPr>
            <p:cNvPr id="8" name="Рисунок 2">
              <a:extLst>
                <a:ext uri="{FF2B5EF4-FFF2-40B4-BE49-F238E27FC236}">
                  <a16:creationId xmlns:a16="http://schemas.microsoft.com/office/drawing/2014/main" id="{DC5F54FB-00FE-FFD2-8F55-C1D742EEC193}"/>
                </a:ext>
              </a:extLst>
            </p:cNvPr>
            <p:cNvGrpSpPr/>
            <p:nvPr/>
          </p:nvGrpSpPr>
          <p:grpSpPr>
            <a:xfrm>
              <a:off x="9026645" y="462612"/>
              <a:ext cx="1703084" cy="427988"/>
              <a:chOff x="9026645" y="462612"/>
              <a:chExt cx="1703084" cy="427988"/>
            </a:xfrm>
            <a:solidFill>
              <a:srgbClr val="FFFFFF"/>
            </a:solidFill>
          </p:grpSpPr>
          <p:sp>
            <p:nvSpPr>
              <p:cNvPr id="33" name="Полилиния: фигура 32">
                <a:extLst>
                  <a:ext uri="{FF2B5EF4-FFF2-40B4-BE49-F238E27FC236}">
                    <a16:creationId xmlns:a16="http://schemas.microsoft.com/office/drawing/2014/main" id="{E9D288B7-BE7F-FCCD-8451-0D71F8F5197F}"/>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4" name="Полилиния: фигура 33">
                <a:extLst>
                  <a:ext uri="{FF2B5EF4-FFF2-40B4-BE49-F238E27FC236}">
                    <a16:creationId xmlns:a16="http://schemas.microsoft.com/office/drawing/2014/main" id="{9BF5667E-37A1-FD31-E36B-AEEBA14C856B}"/>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5" name="Полилиния: фигура 34">
                <a:extLst>
                  <a:ext uri="{FF2B5EF4-FFF2-40B4-BE49-F238E27FC236}">
                    <a16:creationId xmlns:a16="http://schemas.microsoft.com/office/drawing/2014/main" id="{294FFB52-EF3F-1F14-DCAA-869EEA73C36C}"/>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6" name="Полилиния: фигура 35">
                <a:extLst>
                  <a:ext uri="{FF2B5EF4-FFF2-40B4-BE49-F238E27FC236}">
                    <a16:creationId xmlns:a16="http://schemas.microsoft.com/office/drawing/2014/main" id="{2A28E5CA-7DCB-7005-6813-DC20146D29EE}"/>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7" name="Полилиния: фигура 36">
                <a:extLst>
                  <a:ext uri="{FF2B5EF4-FFF2-40B4-BE49-F238E27FC236}">
                    <a16:creationId xmlns:a16="http://schemas.microsoft.com/office/drawing/2014/main" id="{DF571055-874D-FC3F-FB75-C070D217C3C8}"/>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8" name="Полилиния: фигура 37">
                <a:extLst>
                  <a:ext uri="{FF2B5EF4-FFF2-40B4-BE49-F238E27FC236}">
                    <a16:creationId xmlns:a16="http://schemas.microsoft.com/office/drawing/2014/main" id="{48F3D3CB-29DB-FE5D-0C80-AC5FAAD1A7E4}"/>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9" name="Рисунок 2">
              <a:extLst>
                <a:ext uri="{FF2B5EF4-FFF2-40B4-BE49-F238E27FC236}">
                  <a16:creationId xmlns:a16="http://schemas.microsoft.com/office/drawing/2014/main" id="{E7396910-A44F-5768-E6E4-CF7C6223733C}"/>
                </a:ext>
              </a:extLst>
            </p:cNvPr>
            <p:cNvGrpSpPr/>
            <p:nvPr/>
          </p:nvGrpSpPr>
          <p:grpSpPr>
            <a:xfrm>
              <a:off x="11213920" y="425282"/>
              <a:ext cx="427382" cy="427382"/>
              <a:chOff x="11213920" y="425282"/>
              <a:chExt cx="427382" cy="427382"/>
            </a:xfrm>
          </p:grpSpPr>
          <p:sp>
            <p:nvSpPr>
              <p:cNvPr id="29" name="Полилиния: фигура 28">
                <a:extLst>
                  <a:ext uri="{FF2B5EF4-FFF2-40B4-BE49-F238E27FC236}">
                    <a16:creationId xmlns:a16="http://schemas.microsoft.com/office/drawing/2014/main" id="{B1CCDEF8-4809-95FB-25AB-8D065AC909D4}"/>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30" name="Рисунок 2">
                <a:extLst>
                  <a:ext uri="{FF2B5EF4-FFF2-40B4-BE49-F238E27FC236}">
                    <a16:creationId xmlns:a16="http://schemas.microsoft.com/office/drawing/2014/main" id="{1E2992E7-15B5-A5B3-FEB7-F87A51E066F5}"/>
                  </a:ext>
                </a:extLst>
              </p:cNvPr>
              <p:cNvGrpSpPr/>
              <p:nvPr/>
            </p:nvGrpSpPr>
            <p:grpSpPr>
              <a:xfrm>
                <a:off x="11298278" y="512781"/>
                <a:ext cx="263680" cy="252412"/>
                <a:chOff x="11298278" y="512781"/>
                <a:chExt cx="263680" cy="252412"/>
              </a:xfrm>
              <a:solidFill>
                <a:srgbClr val="000000"/>
              </a:solidFill>
            </p:grpSpPr>
            <p:sp>
              <p:nvSpPr>
                <p:cNvPr id="31" name="Полилиния: фигура 30">
                  <a:extLst>
                    <a:ext uri="{FF2B5EF4-FFF2-40B4-BE49-F238E27FC236}">
                      <a16:creationId xmlns:a16="http://schemas.microsoft.com/office/drawing/2014/main" id="{A97B3A0F-72AA-F649-B007-4E022D611496}"/>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2" name="Полилиния: фигура 31">
                  <a:extLst>
                    <a:ext uri="{FF2B5EF4-FFF2-40B4-BE49-F238E27FC236}">
                      <a16:creationId xmlns:a16="http://schemas.microsoft.com/office/drawing/2014/main" id="{44BD9BF0-9E8D-8514-B85E-FAC2E76AB997}"/>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10" name="Рисунок 2">
              <a:extLst>
                <a:ext uri="{FF2B5EF4-FFF2-40B4-BE49-F238E27FC236}">
                  <a16:creationId xmlns:a16="http://schemas.microsoft.com/office/drawing/2014/main" id="{4E0B55A4-873F-7094-BF45-C632939885BF}"/>
                </a:ext>
              </a:extLst>
            </p:cNvPr>
            <p:cNvGrpSpPr/>
            <p:nvPr/>
          </p:nvGrpSpPr>
          <p:grpSpPr>
            <a:xfrm>
              <a:off x="10714525" y="404770"/>
              <a:ext cx="375367" cy="704331"/>
              <a:chOff x="10714525" y="404770"/>
              <a:chExt cx="375367" cy="704331"/>
            </a:xfrm>
            <a:solidFill>
              <a:srgbClr val="FFFFFF"/>
            </a:solidFill>
          </p:grpSpPr>
          <p:sp>
            <p:nvSpPr>
              <p:cNvPr id="27" name="Полилиния: фигура 26">
                <a:extLst>
                  <a:ext uri="{FF2B5EF4-FFF2-40B4-BE49-F238E27FC236}">
                    <a16:creationId xmlns:a16="http://schemas.microsoft.com/office/drawing/2014/main" id="{6FC76B4A-F559-D8C4-655A-4F37D97CB0B3}"/>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28" name="Полилиния: фигура 27">
                <a:extLst>
                  <a:ext uri="{FF2B5EF4-FFF2-40B4-BE49-F238E27FC236}">
                    <a16:creationId xmlns:a16="http://schemas.microsoft.com/office/drawing/2014/main" id="{4C5A095D-4633-20DD-2256-7CC48A250699}"/>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758139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Слайд 5">
    <p:spTree>
      <p:nvGrpSpPr>
        <p:cNvPr id="1" name=""/>
        <p:cNvGrpSpPr/>
        <p:nvPr/>
      </p:nvGrpSpPr>
      <p:grpSpPr>
        <a:xfrm>
          <a:off x="0" y="0"/>
          <a:ext cx="0" cy="0"/>
          <a:chOff x="0" y="0"/>
          <a:chExt cx="0" cy="0"/>
        </a:xfrm>
      </p:grpSpPr>
      <p:sp>
        <p:nvSpPr>
          <p:cNvPr id="5" name="Shape 9">
            <a:extLst>
              <a:ext uri="{FF2B5EF4-FFF2-40B4-BE49-F238E27FC236}">
                <a16:creationId xmlns:a16="http://schemas.microsoft.com/office/drawing/2014/main" id="{C9204F4E-0847-B6A4-3EBB-A6281EBE4A27}"/>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23" name="Текст 14">
            <a:extLst>
              <a:ext uri="{FF2B5EF4-FFF2-40B4-BE49-F238E27FC236}">
                <a16:creationId xmlns:a16="http://schemas.microsoft.com/office/drawing/2014/main" id="{B9352F28-93D0-B498-0520-533EB51E7ED2}"/>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24" name="Текст 46">
            <a:extLst>
              <a:ext uri="{FF2B5EF4-FFF2-40B4-BE49-F238E27FC236}">
                <a16:creationId xmlns:a16="http://schemas.microsoft.com/office/drawing/2014/main" id="{DC107861-71B5-7534-66BE-6A2205049A5B}"/>
              </a:ext>
            </a:extLst>
          </p:cNvPr>
          <p:cNvSpPr>
            <a:spLocks noGrp="1"/>
          </p:cNvSpPr>
          <p:nvPr>
            <p:ph type="body" sz="quarter" idx="18" hasCustomPrompt="1"/>
          </p:nvPr>
        </p:nvSpPr>
        <p:spPr>
          <a:xfrm>
            <a:off x="587375" y="2807334"/>
            <a:ext cx="4289425" cy="2215991"/>
          </a:xfrm>
        </p:spPr>
        <p:txBody>
          <a:bodyPr lIns="0" tIns="0" rIns="0" bIns="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600" b="0" i="0" kern="1200" dirty="0">
                <a:solidFill>
                  <a:schemeClr val="bg1"/>
                </a:solidFill>
                <a:latin typeface="TT Positive"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25" name="Текст 46">
            <a:extLst>
              <a:ext uri="{FF2B5EF4-FFF2-40B4-BE49-F238E27FC236}">
                <a16:creationId xmlns:a16="http://schemas.microsoft.com/office/drawing/2014/main" id="{2EC23D05-2930-A172-73CC-29F81D47C759}"/>
              </a:ext>
            </a:extLst>
          </p:cNvPr>
          <p:cNvSpPr>
            <a:spLocks noGrp="1"/>
          </p:cNvSpPr>
          <p:nvPr>
            <p:ph type="body" sz="quarter" idx="19" hasCustomPrompt="1"/>
          </p:nvPr>
        </p:nvSpPr>
        <p:spPr>
          <a:xfrm>
            <a:off x="587375" y="2235835"/>
            <a:ext cx="4290875"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dirty="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26" name="TextBox 25">
            <a:extLst>
              <a:ext uri="{FF2B5EF4-FFF2-40B4-BE49-F238E27FC236}">
                <a16:creationId xmlns:a16="http://schemas.microsoft.com/office/drawing/2014/main" id="{51D80461-5A96-2971-541D-83A4FC624F03}"/>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2" name="Группа 1">
            <a:extLst>
              <a:ext uri="{FF2B5EF4-FFF2-40B4-BE49-F238E27FC236}">
                <a16:creationId xmlns:a16="http://schemas.microsoft.com/office/drawing/2014/main" id="{B9638003-FDA4-25B8-9286-F26A3FECD0C5}"/>
              </a:ext>
            </a:extLst>
          </p:cNvPr>
          <p:cNvGrpSpPr/>
          <p:nvPr userDrawn="1"/>
        </p:nvGrpSpPr>
        <p:grpSpPr>
          <a:xfrm>
            <a:off x="9026645" y="385622"/>
            <a:ext cx="2614657" cy="704331"/>
            <a:chOff x="9026645" y="404770"/>
            <a:chExt cx="2614657" cy="704331"/>
          </a:xfrm>
        </p:grpSpPr>
        <p:grpSp>
          <p:nvGrpSpPr>
            <p:cNvPr id="3" name="Рисунок 2">
              <a:extLst>
                <a:ext uri="{FF2B5EF4-FFF2-40B4-BE49-F238E27FC236}">
                  <a16:creationId xmlns:a16="http://schemas.microsoft.com/office/drawing/2014/main" id="{A9885000-90B2-E88B-7EE8-46BDA38D7A4A}"/>
                </a:ext>
              </a:extLst>
            </p:cNvPr>
            <p:cNvGrpSpPr/>
            <p:nvPr/>
          </p:nvGrpSpPr>
          <p:grpSpPr>
            <a:xfrm>
              <a:off x="9026645" y="462612"/>
              <a:ext cx="1703084" cy="427988"/>
              <a:chOff x="9026645" y="462612"/>
              <a:chExt cx="1703084" cy="427988"/>
            </a:xfrm>
            <a:solidFill>
              <a:srgbClr val="FFFFFF"/>
            </a:solidFill>
          </p:grpSpPr>
          <p:sp>
            <p:nvSpPr>
              <p:cNvPr id="33" name="Полилиния: фигура 32">
                <a:extLst>
                  <a:ext uri="{FF2B5EF4-FFF2-40B4-BE49-F238E27FC236}">
                    <a16:creationId xmlns:a16="http://schemas.microsoft.com/office/drawing/2014/main" id="{CCFF0339-CD19-27B6-F774-FF17858246A5}"/>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4" name="Полилиния: фигура 33">
                <a:extLst>
                  <a:ext uri="{FF2B5EF4-FFF2-40B4-BE49-F238E27FC236}">
                    <a16:creationId xmlns:a16="http://schemas.microsoft.com/office/drawing/2014/main" id="{ACCA43F0-3FF3-DBF4-5060-7C1B3C877E14}"/>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5" name="Полилиния: фигура 34">
                <a:extLst>
                  <a:ext uri="{FF2B5EF4-FFF2-40B4-BE49-F238E27FC236}">
                    <a16:creationId xmlns:a16="http://schemas.microsoft.com/office/drawing/2014/main" id="{93D98B20-C2A4-CBA0-9E14-E94E85F4FC9E}"/>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6" name="Полилиния: фигура 35">
                <a:extLst>
                  <a:ext uri="{FF2B5EF4-FFF2-40B4-BE49-F238E27FC236}">
                    <a16:creationId xmlns:a16="http://schemas.microsoft.com/office/drawing/2014/main" id="{1658775D-2DE4-A060-8F60-305EFAD66E5D}"/>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7" name="Полилиния: фигура 36">
                <a:extLst>
                  <a:ext uri="{FF2B5EF4-FFF2-40B4-BE49-F238E27FC236}">
                    <a16:creationId xmlns:a16="http://schemas.microsoft.com/office/drawing/2014/main" id="{0D8D2C2F-75B2-1FFB-675C-EDAABF28C6DC}"/>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8" name="Полилиния: фигура 37">
                <a:extLst>
                  <a:ext uri="{FF2B5EF4-FFF2-40B4-BE49-F238E27FC236}">
                    <a16:creationId xmlns:a16="http://schemas.microsoft.com/office/drawing/2014/main" id="{EE5C7632-AC1E-16E7-7843-72F9F64155AF}"/>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4" name="Рисунок 2">
              <a:extLst>
                <a:ext uri="{FF2B5EF4-FFF2-40B4-BE49-F238E27FC236}">
                  <a16:creationId xmlns:a16="http://schemas.microsoft.com/office/drawing/2014/main" id="{750070D4-7311-4A12-1149-57E90C357DBE}"/>
                </a:ext>
              </a:extLst>
            </p:cNvPr>
            <p:cNvGrpSpPr/>
            <p:nvPr/>
          </p:nvGrpSpPr>
          <p:grpSpPr>
            <a:xfrm>
              <a:off x="11213920" y="425282"/>
              <a:ext cx="427382" cy="427382"/>
              <a:chOff x="11213920" y="425282"/>
              <a:chExt cx="427382" cy="427382"/>
            </a:xfrm>
          </p:grpSpPr>
          <p:sp>
            <p:nvSpPr>
              <p:cNvPr id="29" name="Полилиния: фигура 28">
                <a:extLst>
                  <a:ext uri="{FF2B5EF4-FFF2-40B4-BE49-F238E27FC236}">
                    <a16:creationId xmlns:a16="http://schemas.microsoft.com/office/drawing/2014/main" id="{B3AA08C1-283B-D9DA-DD9B-6AF29021F52A}"/>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30" name="Рисунок 2">
                <a:extLst>
                  <a:ext uri="{FF2B5EF4-FFF2-40B4-BE49-F238E27FC236}">
                    <a16:creationId xmlns:a16="http://schemas.microsoft.com/office/drawing/2014/main" id="{A4F5C097-DBD0-BEFB-2F1A-B9E1A90103F8}"/>
                  </a:ext>
                </a:extLst>
              </p:cNvPr>
              <p:cNvGrpSpPr/>
              <p:nvPr/>
            </p:nvGrpSpPr>
            <p:grpSpPr>
              <a:xfrm>
                <a:off x="11298278" y="512781"/>
                <a:ext cx="263680" cy="252412"/>
                <a:chOff x="11298278" y="512781"/>
                <a:chExt cx="263680" cy="252412"/>
              </a:xfrm>
              <a:solidFill>
                <a:srgbClr val="000000"/>
              </a:solidFill>
            </p:grpSpPr>
            <p:sp>
              <p:nvSpPr>
                <p:cNvPr id="31" name="Полилиния: фигура 30">
                  <a:extLst>
                    <a:ext uri="{FF2B5EF4-FFF2-40B4-BE49-F238E27FC236}">
                      <a16:creationId xmlns:a16="http://schemas.microsoft.com/office/drawing/2014/main" id="{98E204A4-0817-F76E-FCFA-432230D3B20B}"/>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2" name="Полилиния: фигура 31">
                  <a:extLst>
                    <a:ext uri="{FF2B5EF4-FFF2-40B4-BE49-F238E27FC236}">
                      <a16:creationId xmlns:a16="http://schemas.microsoft.com/office/drawing/2014/main" id="{B7DA37AB-6FF7-6FE4-03AC-F70766400300}"/>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8" name="Рисунок 2">
              <a:extLst>
                <a:ext uri="{FF2B5EF4-FFF2-40B4-BE49-F238E27FC236}">
                  <a16:creationId xmlns:a16="http://schemas.microsoft.com/office/drawing/2014/main" id="{3174FEB1-C71A-7237-64EF-535005D0C568}"/>
                </a:ext>
              </a:extLst>
            </p:cNvPr>
            <p:cNvGrpSpPr/>
            <p:nvPr/>
          </p:nvGrpSpPr>
          <p:grpSpPr>
            <a:xfrm>
              <a:off x="10714525" y="404770"/>
              <a:ext cx="375367" cy="704331"/>
              <a:chOff x="10714525" y="404770"/>
              <a:chExt cx="375367" cy="704331"/>
            </a:xfrm>
            <a:solidFill>
              <a:srgbClr val="FFFFFF"/>
            </a:solidFill>
          </p:grpSpPr>
          <p:sp>
            <p:nvSpPr>
              <p:cNvPr id="27" name="Полилиния: фигура 26">
                <a:extLst>
                  <a:ext uri="{FF2B5EF4-FFF2-40B4-BE49-F238E27FC236}">
                    <a16:creationId xmlns:a16="http://schemas.microsoft.com/office/drawing/2014/main" id="{E4B80AD5-BB23-650E-9850-FBD75519D356}"/>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28" name="Полилиния: фигура 27">
                <a:extLst>
                  <a:ext uri="{FF2B5EF4-FFF2-40B4-BE49-F238E27FC236}">
                    <a16:creationId xmlns:a16="http://schemas.microsoft.com/office/drawing/2014/main" id="{380F3150-830F-215A-6EDB-1EAA41B9D8BB}"/>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74131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Слайд 6">
    <p:spTree>
      <p:nvGrpSpPr>
        <p:cNvPr id="1" name=""/>
        <p:cNvGrpSpPr/>
        <p:nvPr/>
      </p:nvGrpSpPr>
      <p:grpSpPr>
        <a:xfrm>
          <a:off x="0" y="0"/>
          <a:ext cx="0" cy="0"/>
          <a:chOff x="0" y="0"/>
          <a:chExt cx="0" cy="0"/>
        </a:xfrm>
      </p:grpSpPr>
      <p:sp>
        <p:nvSpPr>
          <p:cNvPr id="3" name="Shape 9">
            <a:extLst>
              <a:ext uri="{FF2B5EF4-FFF2-40B4-BE49-F238E27FC236}">
                <a16:creationId xmlns:a16="http://schemas.microsoft.com/office/drawing/2014/main" id="{AB58A45B-1376-F35B-1F11-7B378838B100}"/>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21" name="Текст 14">
            <a:extLst>
              <a:ext uri="{FF2B5EF4-FFF2-40B4-BE49-F238E27FC236}">
                <a16:creationId xmlns:a16="http://schemas.microsoft.com/office/drawing/2014/main" id="{3F90670B-FD94-71CE-D0A6-06235FDE7F2B}"/>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23" name="Текст 46">
            <a:extLst>
              <a:ext uri="{FF2B5EF4-FFF2-40B4-BE49-F238E27FC236}">
                <a16:creationId xmlns:a16="http://schemas.microsoft.com/office/drawing/2014/main" id="{27B79568-CD6C-EB98-5229-34CEB06D30E1}"/>
              </a:ext>
            </a:extLst>
          </p:cNvPr>
          <p:cNvSpPr>
            <a:spLocks noGrp="1"/>
          </p:cNvSpPr>
          <p:nvPr>
            <p:ph type="body" sz="quarter" idx="19" hasCustomPrompt="1"/>
          </p:nvPr>
        </p:nvSpPr>
        <p:spPr>
          <a:xfrm>
            <a:off x="587375" y="2235835"/>
            <a:ext cx="4290875" cy="34290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dirty="0">
                <a:solidFill>
                  <a:schemeClr val="bg1"/>
                </a:solidFill>
                <a:latin typeface="TT Positive DemiBold"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Заголовок</a:t>
            </a:r>
          </a:p>
        </p:txBody>
      </p:sp>
      <p:sp>
        <p:nvSpPr>
          <p:cNvPr id="24" name="TextBox 23">
            <a:extLst>
              <a:ext uri="{FF2B5EF4-FFF2-40B4-BE49-F238E27FC236}">
                <a16:creationId xmlns:a16="http://schemas.microsoft.com/office/drawing/2014/main" id="{E40786B4-4EB0-753D-5EDE-096022475733}"/>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2" name="Группа 1">
            <a:extLst>
              <a:ext uri="{FF2B5EF4-FFF2-40B4-BE49-F238E27FC236}">
                <a16:creationId xmlns:a16="http://schemas.microsoft.com/office/drawing/2014/main" id="{30E5F3AD-E112-BC60-AF44-CC0829BD9E98}"/>
              </a:ext>
            </a:extLst>
          </p:cNvPr>
          <p:cNvGrpSpPr/>
          <p:nvPr userDrawn="1"/>
        </p:nvGrpSpPr>
        <p:grpSpPr>
          <a:xfrm>
            <a:off x="9026645" y="385622"/>
            <a:ext cx="2614657" cy="704331"/>
            <a:chOff x="9026645" y="404770"/>
            <a:chExt cx="2614657" cy="704331"/>
          </a:xfrm>
        </p:grpSpPr>
        <p:grpSp>
          <p:nvGrpSpPr>
            <p:cNvPr id="8" name="Рисунок 2">
              <a:extLst>
                <a:ext uri="{FF2B5EF4-FFF2-40B4-BE49-F238E27FC236}">
                  <a16:creationId xmlns:a16="http://schemas.microsoft.com/office/drawing/2014/main" id="{B29F1F65-F41F-485A-54F6-6BEF58585D5E}"/>
                </a:ext>
              </a:extLst>
            </p:cNvPr>
            <p:cNvGrpSpPr/>
            <p:nvPr/>
          </p:nvGrpSpPr>
          <p:grpSpPr>
            <a:xfrm>
              <a:off x="9026645" y="462612"/>
              <a:ext cx="1703084" cy="427988"/>
              <a:chOff x="9026645" y="462612"/>
              <a:chExt cx="1703084" cy="427988"/>
            </a:xfrm>
            <a:solidFill>
              <a:srgbClr val="FFFFFF"/>
            </a:solidFill>
          </p:grpSpPr>
          <p:sp>
            <p:nvSpPr>
              <p:cNvPr id="32" name="Полилиния: фигура 31">
                <a:extLst>
                  <a:ext uri="{FF2B5EF4-FFF2-40B4-BE49-F238E27FC236}">
                    <a16:creationId xmlns:a16="http://schemas.microsoft.com/office/drawing/2014/main" id="{A7DE8E21-0374-9204-C419-3E23AA309DFF}"/>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3" name="Полилиния: фигура 32">
                <a:extLst>
                  <a:ext uri="{FF2B5EF4-FFF2-40B4-BE49-F238E27FC236}">
                    <a16:creationId xmlns:a16="http://schemas.microsoft.com/office/drawing/2014/main" id="{296F7855-8424-29D5-F288-3608640F03CA}"/>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4" name="Полилиния: фигура 33">
                <a:extLst>
                  <a:ext uri="{FF2B5EF4-FFF2-40B4-BE49-F238E27FC236}">
                    <a16:creationId xmlns:a16="http://schemas.microsoft.com/office/drawing/2014/main" id="{A21F285B-D542-A1FA-3C60-11EBE4ECCFB9}"/>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5" name="Полилиния: фигура 34">
                <a:extLst>
                  <a:ext uri="{FF2B5EF4-FFF2-40B4-BE49-F238E27FC236}">
                    <a16:creationId xmlns:a16="http://schemas.microsoft.com/office/drawing/2014/main" id="{E5846596-CD9B-B495-7DB7-04F624E5249F}"/>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6" name="Полилиния: фигура 35">
                <a:extLst>
                  <a:ext uri="{FF2B5EF4-FFF2-40B4-BE49-F238E27FC236}">
                    <a16:creationId xmlns:a16="http://schemas.microsoft.com/office/drawing/2014/main" id="{495B1082-6E1D-C4BF-EAFB-D071BA5B85E7}"/>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7" name="Полилиния: фигура 36">
                <a:extLst>
                  <a:ext uri="{FF2B5EF4-FFF2-40B4-BE49-F238E27FC236}">
                    <a16:creationId xmlns:a16="http://schemas.microsoft.com/office/drawing/2014/main" id="{E700A0D6-2B87-F27F-0472-79420C80F6F0}"/>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22" name="Рисунок 2">
              <a:extLst>
                <a:ext uri="{FF2B5EF4-FFF2-40B4-BE49-F238E27FC236}">
                  <a16:creationId xmlns:a16="http://schemas.microsoft.com/office/drawing/2014/main" id="{D5C0A331-4AD3-DCBF-C241-EDD8FA163364}"/>
                </a:ext>
              </a:extLst>
            </p:cNvPr>
            <p:cNvGrpSpPr/>
            <p:nvPr/>
          </p:nvGrpSpPr>
          <p:grpSpPr>
            <a:xfrm>
              <a:off x="11213920" y="425282"/>
              <a:ext cx="427382" cy="427382"/>
              <a:chOff x="11213920" y="425282"/>
              <a:chExt cx="427382" cy="427382"/>
            </a:xfrm>
          </p:grpSpPr>
          <p:sp>
            <p:nvSpPr>
              <p:cNvPr id="28" name="Полилиния: фигура 27">
                <a:extLst>
                  <a:ext uri="{FF2B5EF4-FFF2-40B4-BE49-F238E27FC236}">
                    <a16:creationId xmlns:a16="http://schemas.microsoft.com/office/drawing/2014/main" id="{A4D438C9-9D4D-ECC8-08A9-C7DF33AC95F3}"/>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29" name="Рисунок 2">
                <a:extLst>
                  <a:ext uri="{FF2B5EF4-FFF2-40B4-BE49-F238E27FC236}">
                    <a16:creationId xmlns:a16="http://schemas.microsoft.com/office/drawing/2014/main" id="{ADE0D03D-0615-E54A-E0F9-2F66D0AE8756}"/>
                  </a:ext>
                </a:extLst>
              </p:cNvPr>
              <p:cNvGrpSpPr/>
              <p:nvPr/>
            </p:nvGrpSpPr>
            <p:grpSpPr>
              <a:xfrm>
                <a:off x="11298278" y="512781"/>
                <a:ext cx="263680" cy="252412"/>
                <a:chOff x="11298278" y="512781"/>
                <a:chExt cx="263680" cy="252412"/>
              </a:xfrm>
              <a:solidFill>
                <a:srgbClr val="000000"/>
              </a:solidFill>
            </p:grpSpPr>
            <p:sp>
              <p:nvSpPr>
                <p:cNvPr id="30" name="Полилиния: фигура 29">
                  <a:extLst>
                    <a:ext uri="{FF2B5EF4-FFF2-40B4-BE49-F238E27FC236}">
                      <a16:creationId xmlns:a16="http://schemas.microsoft.com/office/drawing/2014/main" id="{FF3AC429-81EC-E02B-51D5-B71BD8805F99}"/>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1" name="Полилиния: фигура 30">
                  <a:extLst>
                    <a:ext uri="{FF2B5EF4-FFF2-40B4-BE49-F238E27FC236}">
                      <a16:creationId xmlns:a16="http://schemas.microsoft.com/office/drawing/2014/main" id="{FE62685E-F377-E0BF-AF52-05993F1A7BCA}"/>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25" name="Рисунок 2">
              <a:extLst>
                <a:ext uri="{FF2B5EF4-FFF2-40B4-BE49-F238E27FC236}">
                  <a16:creationId xmlns:a16="http://schemas.microsoft.com/office/drawing/2014/main" id="{28C26975-CAB1-A24E-A1BE-6EB913140D00}"/>
                </a:ext>
              </a:extLst>
            </p:cNvPr>
            <p:cNvGrpSpPr/>
            <p:nvPr/>
          </p:nvGrpSpPr>
          <p:grpSpPr>
            <a:xfrm>
              <a:off x="10714525" y="404770"/>
              <a:ext cx="375367" cy="704331"/>
              <a:chOff x="10714525" y="404770"/>
              <a:chExt cx="375367" cy="704331"/>
            </a:xfrm>
            <a:solidFill>
              <a:srgbClr val="FFFFFF"/>
            </a:solidFill>
          </p:grpSpPr>
          <p:sp>
            <p:nvSpPr>
              <p:cNvPr id="26" name="Полилиния: фигура 25">
                <a:extLst>
                  <a:ext uri="{FF2B5EF4-FFF2-40B4-BE49-F238E27FC236}">
                    <a16:creationId xmlns:a16="http://schemas.microsoft.com/office/drawing/2014/main" id="{C7AE492B-0B36-44B7-F22E-B9548BDF1174}"/>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27" name="Полилиния: фигура 26">
                <a:extLst>
                  <a:ext uri="{FF2B5EF4-FFF2-40B4-BE49-F238E27FC236}">
                    <a16:creationId xmlns:a16="http://schemas.microsoft.com/office/drawing/2014/main" id="{060FED2A-49EE-D931-1057-EBB540C4D46A}"/>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688771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Слайд 7">
    <p:spTree>
      <p:nvGrpSpPr>
        <p:cNvPr id="1" name=""/>
        <p:cNvGrpSpPr/>
        <p:nvPr/>
      </p:nvGrpSpPr>
      <p:grpSpPr>
        <a:xfrm>
          <a:off x="0" y="0"/>
          <a:ext cx="0" cy="0"/>
          <a:chOff x="0" y="0"/>
          <a:chExt cx="0" cy="0"/>
        </a:xfrm>
      </p:grpSpPr>
      <p:sp>
        <p:nvSpPr>
          <p:cNvPr id="7" name="Текст 48">
            <a:extLst>
              <a:ext uri="{FF2B5EF4-FFF2-40B4-BE49-F238E27FC236}">
                <a16:creationId xmlns:a16="http://schemas.microsoft.com/office/drawing/2014/main" id="{F748100E-E4D8-B448-2231-325C49A721E3}"/>
              </a:ext>
            </a:extLst>
          </p:cNvPr>
          <p:cNvSpPr>
            <a:spLocks noGrp="1"/>
          </p:cNvSpPr>
          <p:nvPr>
            <p:ph type="body" sz="quarter" idx="18"/>
          </p:nvPr>
        </p:nvSpPr>
        <p:spPr>
          <a:xfrm>
            <a:off x="600627" y="2167903"/>
            <a:ext cx="1612728" cy="221599"/>
          </a:xfrm>
        </p:spPr>
        <p:txBody>
          <a:bodyPr lIns="0" tIns="0" rIns="0" bIns="0">
            <a:spAutoFit/>
          </a:bodyPr>
          <a:lstStyle>
            <a:lvl1pPr algn="r">
              <a:defRPr sz="1600" b="0" i="0">
                <a:solidFill>
                  <a:schemeClr val="bg1"/>
                </a:solidFill>
                <a:latin typeface="TT Positive DemiBold" panose="020B0003020000020203" pitchFamily="34" charset="0"/>
              </a:defRPr>
            </a:lvl1pPr>
          </a:lstStyle>
          <a:p>
            <a:pPr lvl="0"/>
            <a:endParaRPr lang="ru-RU" dirty="0"/>
          </a:p>
        </p:txBody>
      </p:sp>
      <p:sp>
        <p:nvSpPr>
          <p:cNvPr id="8" name="Текст 46">
            <a:extLst>
              <a:ext uri="{FF2B5EF4-FFF2-40B4-BE49-F238E27FC236}">
                <a16:creationId xmlns:a16="http://schemas.microsoft.com/office/drawing/2014/main" id="{50612333-60D8-3F1D-531B-3BCFEC290A73}"/>
              </a:ext>
            </a:extLst>
          </p:cNvPr>
          <p:cNvSpPr>
            <a:spLocks noGrp="1"/>
          </p:cNvSpPr>
          <p:nvPr>
            <p:ph type="body" sz="quarter" idx="19"/>
          </p:nvPr>
        </p:nvSpPr>
        <p:spPr>
          <a:xfrm>
            <a:off x="600627" y="2529929"/>
            <a:ext cx="1612728" cy="193899"/>
          </a:xfrm>
        </p:spPr>
        <p:txBody>
          <a:bodyPr lIns="0" tIns="0" rIns="0" bIns="0">
            <a:spAutoFit/>
          </a:bodyPr>
          <a:lstStyle>
            <a:lvl1pPr algn="r">
              <a:defRPr sz="1400">
                <a:solidFill>
                  <a:schemeClr val="bg1"/>
                </a:solidFill>
                <a:latin typeface="TT Positive" panose="020B0003020000020203" pitchFamily="34" charset="0"/>
              </a:defRPr>
            </a:lvl1pPr>
            <a:lvl3pPr>
              <a:defRPr/>
            </a:lvl3pPr>
          </a:lstStyle>
          <a:p>
            <a:pPr lvl="0"/>
            <a:endParaRPr lang="ru-RU" dirty="0"/>
          </a:p>
        </p:txBody>
      </p:sp>
      <p:sp>
        <p:nvSpPr>
          <p:cNvPr id="9" name="Текст 48">
            <a:extLst>
              <a:ext uri="{FF2B5EF4-FFF2-40B4-BE49-F238E27FC236}">
                <a16:creationId xmlns:a16="http://schemas.microsoft.com/office/drawing/2014/main" id="{9AD394A7-10F6-6B6F-08FD-69C12312BD76}"/>
              </a:ext>
            </a:extLst>
          </p:cNvPr>
          <p:cNvSpPr>
            <a:spLocks noGrp="1"/>
          </p:cNvSpPr>
          <p:nvPr>
            <p:ph type="body" sz="quarter" idx="20"/>
          </p:nvPr>
        </p:nvSpPr>
        <p:spPr>
          <a:xfrm>
            <a:off x="600627" y="3222263"/>
            <a:ext cx="1612728" cy="221599"/>
          </a:xfrm>
        </p:spPr>
        <p:txBody>
          <a:bodyPr lIns="0" tIns="0" rIns="0" bIns="0">
            <a:spAutoFit/>
          </a:bodyPr>
          <a:lstStyle>
            <a:lvl1pPr algn="r">
              <a:defRPr sz="1600" b="0" i="0">
                <a:solidFill>
                  <a:schemeClr val="bg1"/>
                </a:solidFill>
                <a:latin typeface="TT Positive DemiBold" panose="020B0003020000020203" pitchFamily="34" charset="0"/>
              </a:defRPr>
            </a:lvl1pPr>
          </a:lstStyle>
          <a:p>
            <a:pPr lvl="0"/>
            <a:endParaRPr lang="ru-RU" dirty="0"/>
          </a:p>
        </p:txBody>
      </p:sp>
      <p:sp>
        <p:nvSpPr>
          <p:cNvPr id="10" name="Текст 46">
            <a:extLst>
              <a:ext uri="{FF2B5EF4-FFF2-40B4-BE49-F238E27FC236}">
                <a16:creationId xmlns:a16="http://schemas.microsoft.com/office/drawing/2014/main" id="{E1CB0E61-8FC2-0BB7-BD0A-D576523D8472}"/>
              </a:ext>
            </a:extLst>
          </p:cNvPr>
          <p:cNvSpPr>
            <a:spLocks noGrp="1"/>
          </p:cNvSpPr>
          <p:nvPr>
            <p:ph type="body" sz="quarter" idx="21"/>
          </p:nvPr>
        </p:nvSpPr>
        <p:spPr>
          <a:xfrm>
            <a:off x="600627" y="3584289"/>
            <a:ext cx="1612728" cy="193899"/>
          </a:xfrm>
        </p:spPr>
        <p:txBody>
          <a:bodyPr lIns="0" tIns="0" rIns="0" bIns="0">
            <a:spAutoFit/>
          </a:bodyPr>
          <a:lstStyle>
            <a:lvl1pPr algn="r">
              <a:defRPr sz="1400">
                <a:solidFill>
                  <a:schemeClr val="bg1"/>
                </a:solidFill>
                <a:latin typeface="TT Positive" panose="020B0003020000020203" pitchFamily="34" charset="0"/>
              </a:defRPr>
            </a:lvl1pPr>
            <a:lvl3pPr>
              <a:defRPr/>
            </a:lvl3pPr>
          </a:lstStyle>
          <a:p>
            <a:pPr lvl="0"/>
            <a:endParaRPr lang="ru-RU" dirty="0"/>
          </a:p>
        </p:txBody>
      </p:sp>
      <p:sp>
        <p:nvSpPr>
          <p:cNvPr id="11" name="Текст 48">
            <a:extLst>
              <a:ext uri="{FF2B5EF4-FFF2-40B4-BE49-F238E27FC236}">
                <a16:creationId xmlns:a16="http://schemas.microsoft.com/office/drawing/2014/main" id="{C41FE163-2A12-D25A-ECCC-0B237583C82F}"/>
              </a:ext>
            </a:extLst>
          </p:cNvPr>
          <p:cNvSpPr>
            <a:spLocks noGrp="1"/>
          </p:cNvSpPr>
          <p:nvPr>
            <p:ph type="body" sz="quarter" idx="22"/>
          </p:nvPr>
        </p:nvSpPr>
        <p:spPr>
          <a:xfrm>
            <a:off x="600627" y="4329429"/>
            <a:ext cx="1612728" cy="221599"/>
          </a:xfrm>
        </p:spPr>
        <p:txBody>
          <a:bodyPr lIns="0" tIns="0" rIns="0" bIns="0">
            <a:spAutoFit/>
          </a:bodyPr>
          <a:lstStyle>
            <a:lvl1pPr algn="r">
              <a:defRPr sz="1600" b="0" i="0">
                <a:solidFill>
                  <a:schemeClr val="bg1"/>
                </a:solidFill>
                <a:latin typeface="TT Positive DemiBold" panose="020B0003020000020203" pitchFamily="34" charset="0"/>
              </a:defRPr>
            </a:lvl1pPr>
          </a:lstStyle>
          <a:p>
            <a:pPr lvl="0"/>
            <a:endParaRPr lang="ru-RU" dirty="0"/>
          </a:p>
        </p:txBody>
      </p:sp>
      <p:sp>
        <p:nvSpPr>
          <p:cNvPr id="12" name="Текст 46">
            <a:extLst>
              <a:ext uri="{FF2B5EF4-FFF2-40B4-BE49-F238E27FC236}">
                <a16:creationId xmlns:a16="http://schemas.microsoft.com/office/drawing/2014/main" id="{008C960E-52C4-9DDD-D11F-845FB38AD503}"/>
              </a:ext>
            </a:extLst>
          </p:cNvPr>
          <p:cNvSpPr>
            <a:spLocks noGrp="1"/>
          </p:cNvSpPr>
          <p:nvPr>
            <p:ph type="body" sz="quarter" idx="23"/>
          </p:nvPr>
        </p:nvSpPr>
        <p:spPr>
          <a:xfrm>
            <a:off x="600627" y="4691455"/>
            <a:ext cx="1612728" cy="193899"/>
          </a:xfrm>
        </p:spPr>
        <p:txBody>
          <a:bodyPr lIns="0" tIns="0" rIns="0" bIns="0">
            <a:spAutoFit/>
          </a:bodyPr>
          <a:lstStyle>
            <a:lvl1pPr algn="r">
              <a:defRPr sz="1400">
                <a:solidFill>
                  <a:schemeClr val="bg1"/>
                </a:solidFill>
                <a:latin typeface="TT Positive" panose="020B0003020000020203" pitchFamily="34" charset="0"/>
              </a:defRPr>
            </a:lvl1pPr>
            <a:lvl3pPr>
              <a:defRPr/>
            </a:lvl3pPr>
          </a:lstStyle>
          <a:p>
            <a:pPr lvl="0"/>
            <a:endParaRPr lang="ru-RU" dirty="0"/>
          </a:p>
        </p:txBody>
      </p:sp>
      <p:sp>
        <p:nvSpPr>
          <p:cNvPr id="13" name="Текст 48">
            <a:extLst>
              <a:ext uri="{FF2B5EF4-FFF2-40B4-BE49-F238E27FC236}">
                <a16:creationId xmlns:a16="http://schemas.microsoft.com/office/drawing/2014/main" id="{29FF1649-0AB6-60D6-9786-DBE101A6B762}"/>
              </a:ext>
            </a:extLst>
          </p:cNvPr>
          <p:cNvSpPr>
            <a:spLocks noGrp="1"/>
          </p:cNvSpPr>
          <p:nvPr>
            <p:ph type="body" sz="quarter" idx="24"/>
          </p:nvPr>
        </p:nvSpPr>
        <p:spPr>
          <a:xfrm>
            <a:off x="600627" y="5337175"/>
            <a:ext cx="1612728" cy="221599"/>
          </a:xfrm>
        </p:spPr>
        <p:txBody>
          <a:bodyPr lIns="0" tIns="0" rIns="0" bIns="0">
            <a:spAutoFit/>
          </a:bodyPr>
          <a:lstStyle>
            <a:lvl1pPr algn="r">
              <a:defRPr sz="1600" b="0" i="0">
                <a:solidFill>
                  <a:schemeClr val="bg1"/>
                </a:solidFill>
                <a:latin typeface="TT Positive DemiBold" panose="020B0003020000020203" pitchFamily="34" charset="0"/>
              </a:defRPr>
            </a:lvl1pPr>
          </a:lstStyle>
          <a:p>
            <a:pPr lvl="0"/>
            <a:endParaRPr lang="ru-RU" dirty="0"/>
          </a:p>
        </p:txBody>
      </p:sp>
      <p:sp>
        <p:nvSpPr>
          <p:cNvPr id="14" name="Текст 46">
            <a:extLst>
              <a:ext uri="{FF2B5EF4-FFF2-40B4-BE49-F238E27FC236}">
                <a16:creationId xmlns:a16="http://schemas.microsoft.com/office/drawing/2014/main" id="{7768438B-4B43-34AE-2225-A35778B47074}"/>
              </a:ext>
            </a:extLst>
          </p:cNvPr>
          <p:cNvSpPr>
            <a:spLocks noGrp="1"/>
          </p:cNvSpPr>
          <p:nvPr>
            <p:ph type="body" sz="quarter" idx="25"/>
          </p:nvPr>
        </p:nvSpPr>
        <p:spPr>
          <a:xfrm>
            <a:off x="600627" y="5699201"/>
            <a:ext cx="1612728" cy="193899"/>
          </a:xfrm>
        </p:spPr>
        <p:txBody>
          <a:bodyPr lIns="0" tIns="0" rIns="0" bIns="0">
            <a:spAutoFit/>
          </a:bodyPr>
          <a:lstStyle>
            <a:lvl1pPr algn="r">
              <a:defRPr sz="1400">
                <a:solidFill>
                  <a:schemeClr val="bg1"/>
                </a:solidFill>
                <a:latin typeface="TT Positive" panose="020B0003020000020203" pitchFamily="34" charset="0"/>
              </a:defRPr>
            </a:lvl1pPr>
            <a:lvl3pPr>
              <a:defRPr/>
            </a:lvl3pPr>
          </a:lstStyle>
          <a:p>
            <a:pPr lvl="0"/>
            <a:endParaRPr lang="ru-RU" dirty="0"/>
          </a:p>
        </p:txBody>
      </p:sp>
      <p:sp>
        <p:nvSpPr>
          <p:cNvPr id="15" name="Текст 48">
            <a:extLst>
              <a:ext uri="{FF2B5EF4-FFF2-40B4-BE49-F238E27FC236}">
                <a16:creationId xmlns:a16="http://schemas.microsoft.com/office/drawing/2014/main" id="{A21E5005-A423-11BC-28BB-32A2EECD1C91}"/>
              </a:ext>
            </a:extLst>
          </p:cNvPr>
          <p:cNvSpPr>
            <a:spLocks noGrp="1"/>
          </p:cNvSpPr>
          <p:nvPr>
            <p:ph type="body" sz="quarter" idx="26"/>
          </p:nvPr>
        </p:nvSpPr>
        <p:spPr>
          <a:xfrm>
            <a:off x="8020923" y="2564883"/>
            <a:ext cx="1612728" cy="221599"/>
          </a:xfrm>
        </p:spPr>
        <p:txBody>
          <a:bodyPr lIns="0" tIns="0" rIns="0" bIns="0">
            <a:spAutoFit/>
          </a:bodyPr>
          <a:lstStyle>
            <a:lvl1pPr algn="l">
              <a:defRPr sz="1600" b="0" i="0">
                <a:solidFill>
                  <a:schemeClr val="bg1"/>
                </a:solidFill>
                <a:latin typeface="TT Positive DemiBold" panose="020B0003020000020203" pitchFamily="34" charset="0"/>
              </a:defRPr>
            </a:lvl1pPr>
          </a:lstStyle>
          <a:p>
            <a:pPr lvl="0"/>
            <a:endParaRPr lang="ru-RU" dirty="0"/>
          </a:p>
        </p:txBody>
      </p:sp>
      <p:sp>
        <p:nvSpPr>
          <p:cNvPr id="16" name="Текст 46">
            <a:extLst>
              <a:ext uri="{FF2B5EF4-FFF2-40B4-BE49-F238E27FC236}">
                <a16:creationId xmlns:a16="http://schemas.microsoft.com/office/drawing/2014/main" id="{08ABC547-569D-DA93-7CC6-AF656BA81DBF}"/>
              </a:ext>
            </a:extLst>
          </p:cNvPr>
          <p:cNvSpPr>
            <a:spLocks noGrp="1"/>
          </p:cNvSpPr>
          <p:nvPr>
            <p:ph type="body" sz="quarter" idx="27"/>
          </p:nvPr>
        </p:nvSpPr>
        <p:spPr>
          <a:xfrm>
            <a:off x="8020923" y="2926909"/>
            <a:ext cx="1612728" cy="193899"/>
          </a:xfrm>
        </p:spPr>
        <p:txBody>
          <a:bodyPr lIns="0" tIns="0" rIns="0" bIns="0">
            <a:spAutoFit/>
          </a:bodyPr>
          <a:lstStyle>
            <a:lvl1pPr algn="l">
              <a:defRPr sz="1400">
                <a:solidFill>
                  <a:schemeClr val="bg1"/>
                </a:solidFill>
                <a:latin typeface="TT Positive" panose="020B0003020000020203" pitchFamily="34" charset="0"/>
              </a:defRPr>
            </a:lvl1pPr>
            <a:lvl3pPr>
              <a:defRPr/>
            </a:lvl3pPr>
          </a:lstStyle>
          <a:p>
            <a:pPr lvl="0"/>
            <a:endParaRPr lang="ru-RU" dirty="0"/>
          </a:p>
        </p:txBody>
      </p:sp>
      <p:sp>
        <p:nvSpPr>
          <p:cNvPr id="17" name="Текст 48">
            <a:extLst>
              <a:ext uri="{FF2B5EF4-FFF2-40B4-BE49-F238E27FC236}">
                <a16:creationId xmlns:a16="http://schemas.microsoft.com/office/drawing/2014/main" id="{742E2884-8756-2489-9C4B-7540996E301C}"/>
              </a:ext>
            </a:extLst>
          </p:cNvPr>
          <p:cNvSpPr>
            <a:spLocks noGrp="1"/>
          </p:cNvSpPr>
          <p:nvPr>
            <p:ph type="body" sz="quarter" idx="28"/>
          </p:nvPr>
        </p:nvSpPr>
        <p:spPr>
          <a:xfrm>
            <a:off x="8020923" y="4329429"/>
            <a:ext cx="1612728" cy="221599"/>
          </a:xfrm>
        </p:spPr>
        <p:txBody>
          <a:bodyPr lIns="0" tIns="0" rIns="0" bIns="0">
            <a:spAutoFit/>
          </a:bodyPr>
          <a:lstStyle>
            <a:lvl1pPr algn="l">
              <a:defRPr sz="1600" b="0" i="0">
                <a:solidFill>
                  <a:schemeClr val="bg1"/>
                </a:solidFill>
                <a:latin typeface="TT Positive DemiBold" panose="020B0003020000020203" pitchFamily="34" charset="0"/>
              </a:defRPr>
            </a:lvl1pPr>
          </a:lstStyle>
          <a:p>
            <a:pPr lvl="0"/>
            <a:endParaRPr lang="ru-RU" dirty="0"/>
          </a:p>
        </p:txBody>
      </p:sp>
      <p:sp>
        <p:nvSpPr>
          <p:cNvPr id="18" name="Текст 46">
            <a:extLst>
              <a:ext uri="{FF2B5EF4-FFF2-40B4-BE49-F238E27FC236}">
                <a16:creationId xmlns:a16="http://schemas.microsoft.com/office/drawing/2014/main" id="{ED8EBD95-0BDD-283B-5BC1-2CE6AEC38470}"/>
              </a:ext>
            </a:extLst>
          </p:cNvPr>
          <p:cNvSpPr>
            <a:spLocks noGrp="1"/>
          </p:cNvSpPr>
          <p:nvPr>
            <p:ph type="body" sz="quarter" idx="29"/>
          </p:nvPr>
        </p:nvSpPr>
        <p:spPr>
          <a:xfrm>
            <a:off x="8020923" y="4691455"/>
            <a:ext cx="1612728" cy="193899"/>
          </a:xfrm>
        </p:spPr>
        <p:txBody>
          <a:bodyPr lIns="0" tIns="0" rIns="0" bIns="0">
            <a:spAutoFit/>
          </a:bodyPr>
          <a:lstStyle>
            <a:lvl1pPr algn="l">
              <a:defRPr sz="1400">
                <a:solidFill>
                  <a:schemeClr val="bg1"/>
                </a:solidFill>
                <a:latin typeface="TT Positive" panose="020B0003020000020203" pitchFamily="34" charset="0"/>
              </a:defRPr>
            </a:lvl1pPr>
            <a:lvl3pPr>
              <a:defRPr/>
            </a:lvl3pPr>
          </a:lstStyle>
          <a:p>
            <a:pPr lvl="0"/>
            <a:endParaRPr lang="ru-RU" dirty="0"/>
          </a:p>
        </p:txBody>
      </p:sp>
      <p:sp>
        <p:nvSpPr>
          <p:cNvPr id="3" name="Shape 9">
            <a:extLst>
              <a:ext uri="{FF2B5EF4-FFF2-40B4-BE49-F238E27FC236}">
                <a16:creationId xmlns:a16="http://schemas.microsoft.com/office/drawing/2014/main" id="{FD0EF1EF-4875-0EC4-1AC0-8DC60707070F}"/>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33" name="Текст 14">
            <a:extLst>
              <a:ext uri="{FF2B5EF4-FFF2-40B4-BE49-F238E27FC236}">
                <a16:creationId xmlns:a16="http://schemas.microsoft.com/office/drawing/2014/main" id="{86791868-9703-21FA-B0B2-436612C5A58A}"/>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34" name="TextBox 33">
            <a:extLst>
              <a:ext uri="{FF2B5EF4-FFF2-40B4-BE49-F238E27FC236}">
                <a16:creationId xmlns:a16="http://schemas.microsoft.com/office/drawing/2014/main" id="{95044670-1B0C-836C-BAFB-9DE9279D1442}"/>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2" name="Группа 1">
            <a:extLst>
              <a:ext uri="{FF2B5EF4-FFF2-40B4-BE49-F238E27FC236}">
                <a16:creationId xmlns:a16="http://schemas.microsoft.com/office/drawing/2014/main" id="{1D9D3268-DD05-6706-A5B3-C0C00BD4F4C3}"/>
              </a:ext>
            </a:extLst>
          </p:cNvPr>
          <p:cNvGrpSpPr/>
          <p:nvPr userDrawn="1"/>
        </p:nvGrpSpPr>
        <p:grpSpPr>
          <a:xfrm>
            <a:off x="9026645" y="385622"/>
            <a:ext cx="2614657" cy="704331"/>
            <a:chOff x="9026645" y="404770"/>
            <a:chExt cx="2614657" cy="704331"/>
          </a:xfrm>
        </p:grpSpPr>
        <p:grpSp>
          <p:nvGrpSpPr>
            <p:cNvPr id="31" name="Рисунок 2">
              <a:extLst>
                <a:ext uri="{FF2B5EF4-FFF2-40B4-BE49-F238E27FC236}">
                  <a16:creationId xmlns:a16="http://schemas.microsoft.com/office/drawing/2014/main" id="{EDD82E33-6FE1-9980-DB87-5043FE247A02}"/>
                </a:ext>
              </a:extLst>
            </p:cNvPr>
            <p:cNvGrpSpPr/>
            <p:nvPr/>
          </p:nvGrpSpPr>
          <p:grpSpPr>
            <a:xfrm>
              <a:off x="9026645" y="462612"/>
              <a:ext cx="1703084" cy="427988"/>
              <a:chOff x="9026645" y="462612"/>
              <a:chExt cx="1703084" cy="427988"/>
            </a:xfrm>
            <a:solidFill>
              <a:srgbClr val="FFFFFF"/>
            </a:solidFill>
          </p:grpSpPr>
          <p:sp>
            <p:nvSpPr>
              <p:cNvPr id="43" name="Полилиния: фигура 42">
                <a:extLst>
                  <a:ext uri="{FF2B5EF4-FFF2-40B4-BE49-F238E27FC236}">
                    <a16:creationId xmlns:a16="http://schemas.microsoft.com/office/drawing/2014/main" id="{2765EF1A-B673-944D-90DA-3AD54D08953C}"/>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44" name="Полилиния: фигура 43">
                <a:extLst>
                  <a:ext uri="{FF2B5EF4-FFF2-40B4-BE49-F238E27FC236}">
                    <a16:creationId xmlns:a16="http://schemas.microsoft.com/office/drawing/2014/main" id="{AEB85B81-D995-7D33-1351-10292EDE436F}"/>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45" name="Полилиния: фигура 44">
                <a:extLst>
                  <a:ext uri="{FF2B5EF4-FFF2-40B4-BE49-F238E27FC236}">
                    <a16:creationId xmlns:a16="http://schemas.microsoft.com/office/drawing/2014/main" id="{BC8227A4-542B-566F-4996-B686D19FAD66}"/>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46" name="Полилиния: фигура 45">
                <a:extLst>
                  <a:ext uri="{FF2B5EF4-FFF2-40B4-BE49-F238E27FC236}">
                    <a16:creationId xmlns:a16="http://schemas.microsoft.com/office/drawing/2014/main" id="{BDFA7A7B-0815-3B6A-8744-D3E72259C700}"/>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47" name="Полилиния: фигура 46">
                <a:extLst>
                  <a:ext uri="{FF2B5EF4-FFF2-40B4-BE49-F238E27FC236}">
                    <a16:creationId xmlns:a16="http://schemas.microsoft.com/office/drawing/2014/main" id="{0167E273-227B-5241-9F82-062004D4149A}"/>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48" name="Полилиния: фигура 47">
                <a:extLst>
                  <a:ext uri="{FF2B5EF4-FFF2-40B4-BE49-F238E27FC236}">
                    <a16:creationId xmlns:a16="http://schemas.microsoft.com/office/drawing/2014/main" id="{E11E38BD-BFFF-776D-6B25-281C6478DE99}"/>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35" name="Рисунок 2">
              <a:extLst>
                <a:ext uri="{FF2B5EF4-FFF2-40B4-BE49-F238E27FC236}">
                  <a16:creationId xmlns:a16="http://schemas.microsoft.com/office/drawing/2014/main" id="{E85489D3-F073-02CE-944E-68364D1DB95D}"/>
                </a:ext>
              </a:extLst>
            </p:cNvPr>
            <p:cNvGrpSpPr/>
            <p:nvPr/>
          </p:nvGrpSpPr>
          <p:grpSpPr>
            <a:xfrm>
              <a:off x="11213920" y="425282"/>
              <a:ext cx="427382" cy="427382"/>
              <a:chOff x="11213920" y="425282"/>
              <a:chExt cx="427382" cy="427382"/>
            </a:xfrm>
          </p:grpSpPr>
          <p:sp>
            <p:nvSpPr>
              <p:cNvPr id="39" name="Полилиния: фигура 38">
                <a:extLst>
                  <a:ext uri="{FF2B5EF4-FFF2-40B4-BE49-F238E27FC236}">
                    <a16:creationId xmlns:a16="http://schemas.microsoft.com/office/drawing/2014/main" id="{44BFDFE0-251A-BB2F-5B1D-D89D1A2E92E8}"/>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40" name="Рисунок 2">
                <a:extLst>
                  <a:ext uri="{FF2B5EF4-FFF2-40B4-BE49-F238E27FC236}">
                    <a16:creationId xmlns:a16="http://schemas.microsoft.com/office/drawing/2014/main" id="{736C782D-FD51-792F-E743-76A754F82598}"/>
                  </a:ext>
                </a:extLst>
              </p:cNvPr>
              <p:cNvGrpSpPr/>
              <p:nvPr/>
            </p:nvGrpSpPr>
            <p:grpSpPr>
              <a:xfrm>
                <a:off x="11298278" y="512781"/>
                <a:ext cx="263680" cy="252412"/>
                <a:chOff x="11298278" y="512781"/>
                <a:chExt cx="263680" cy="252412"/>
              </a:xfrm>
              <a:solidFill>
                <a:srgbClr val="000000"/>
              </a:solidFill>
            </p:grpSpPr>
            <p:sp>
              <p:nvSpPr>
                <p:cNvPr id="41" name="Полилиния: фигура 40">
                  <a:extLst>
                    <a:ext uri="{FF2B5EF4-FFF2-40B4-BE49-F238E27FC236}">
                      <a16:creationId xmlns:a16="http://schemas.microsoft.com/office/drawing/2014/main" id="{0F53A5FD-FE8D-2528-F35D-67D2BEF629FD}"/>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42" name="Полилиния: фигура 41">
                  <a:extLst>
                    <a:ext uri="{FF2B5EF4-FFF2-40B4-BE49-F238E27FC236}">
                      <a16:creationId xmlns:a16="http://schemas.microsoft.com/office/drawing/2014/main" id="{81CABDFC-B7F1-E84C-A50B-EC761D0207F3}"/>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36" name="Рисунок 2">
              <a:extLst>
                <a:ext uri="{FF2B5EF4-FFF2-40B4-BE49-F238E27FC236}">
                  <a16:creationId xmlns:a16="http://schemas.microsoft.com/office/drawing/2014/main" id="{46ABB630-F864-0B92-B0C0-C4B0256B7940}"/>
                </a:ext>
              </a:extLst>
            </p:cNvPr>
            <p:cNvGrpSpPr/>
            <p:nvPr/>
          </p:nvGrpSpPr>
          <p:grpSpPr>
            <a:xfrm>
              <a:off x="10714525" y="404770"/>
              <a:ext cx="375367" cy="704331"/>
              <a:chOff x="10714525" y="404770"/>
              <a:chExt cx="375367" cy="704331"/>
            </a:xfrm>
            <a:solidFill>
              <a:srgbClr val="FFFFFF"/>
            </a:solidFill>
          </p:grpSpPr>
          <p:sp>
            <p:nvSpPr>
              <p:cNvPr id="37" name="Полилиния: фигура 36">
                <a:extLst>
                  <a:ext uri="{FF2B5EF4-FFF2-40B4-BE49-F238E27FC236}">
                    <a16:creationId xmlns:a16="http://schemas.microsoft.com/office/drawing/2014/main" id="{91B58667-1C54-42BE-C3D7-50AE5FF5B61F}"/>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38" name="Полилиния: фигура 37">
                <a:extLst>
                  <a:ext uri="{FF2B5EF4-FFF2-40B4-BE49-F238E27FC236}">
                    <a16:creationId xmlns:a16="http://schemas.microsoft.com/office/drawing/2014/main" id="{5418212C-5DA0-AC20-5EA8-58BD0FF4171F}"/>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0884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Слайд 8">
    <p:spTree>
      <p:nvGrpSpPr>
        <p:cNvPr id="1" name=""/>
        <p:cNvGrpSpPr/>
        <p:nvPr/>
      </p:nvGrpSpPr>
      <p:grpSpPr>
        <a:xfrm>
          <a:off x="0" y="0"/>
          <a:ext cx="0" cy="0"/>
          <a:chOff x="0" y="0"/>
          <a:chExt cx="0" cy="0"/>
        </a:xfrm>
      </p:grpSpPr>
      <p:sp>
        <p:nvSpPr>
          <p:cNvPr id="3" name="Текст 46">
            <a:extLst>
              <a:ext uri="{FF2B5EF4-FFF2-40B4-BE49-F238E27FC236}">
                <a16:creationId xmlns:a16="http://schemas.microsoft.com/office/drawing/2014/main" id="{6911E9BC-6AE9-43BA-6E27-4BD5063876A1}"/>
              </a:ext>
            </a:extLst>
          </p:cNvPr>
          <p:cNvSpPr>
            <a:spLocks noGrp="1"/>
          </p:cNvSpPr>
          <p:nvPr>
            <p:ph type="body" sz="quarter" idx="19"/>
          </p:nvPr>
        </p:nvSpPr>
        <p:spPr>
          <a:xfrm>
            <a:off x="5375275" y="4005263"/>
            <a:ext cx="1612728" cy="193899"/>
          </a:xfrm>
        </p:spPr>
        <p:txBody>
          <a:bodyPr lIns="0" tIns="0" rIns="0" bIns="0">
            <a:spAutoFit/>
          </a:bodyPr>
          <a:lstStyle>
            <a:lvl1pPr algn="l">
              <a:defRPr sz="1400">
                <a:solidFill>
                  <a:schemeClr val="bg1"/>
                </a:solidFill>
                <a:latin typeface="TT Positive" panose="020B0003020000020203" pitchFamily="34" charset="0"/>
              </a:defRPr>
            </a:lvl1pPr>
            <a:lvl3pPr>
              <a:defRPr/>
            </a:lvl3pPr>
          </a:lstStyle>
          <a:p>
            <a:pPr lvl="0"/>
            <a:endParaRPr lang="ru-RU" dirty="0"/>
          </a:p>
        </p:txBody>
      </p:sp>
      <p:sp>
        <p:nvSpPr>
          <p:cNvPr id="4" name="Текст 46">
            <a:extLst>
              <a:ext uri="{FF2B5EF4-FFF2-40B4-BE49-F238E27FC236}">
                <a16:creationId xmlns:a16="http://schemas.microsoft.com/office/drawing/2014/main" id="{D4573D20-8D2C-C7EA-A5F6-D7AECE6FE54F}"/>
              </a:ext>
            </a:extLst>
          </p:cNvPr>
          <p:cNvSpPr>
            <a:spLocks noGrp="1"/>
          </p:cNvSpPr>
          <p:nvPr>
            <p:ph type="body" sz="quarter" idx="20"/>
          </p:nvPr>
        </p:nvSpPr>
        <p:spPr>
          <a:xfrm>
            <a:off x="5375275" y="4311710"/>
            <a:ext cx="1612728" cy="193899"/>
          </a:xfrm>
        </p:spPr>
        <p:txBody>
          <a:bodyPr lIns="0" tIns="0" rIns="0" bIns="0">
            <a:spAutoFit/>
          </a:bodyPr>
          <a:lstStyle>
            <a:lvl1pPr algn="l">
              <a:defRPr sz="1400">
                <a:solidFill>
                  <a:schemeClr val="bg1"/>
                </a:solidFill>
                <a:latin typeface="TT Positive" panose="020B0003020000020203" pitchFamily="34" charset="0"/>
              </a:defRPr>
            </a:lvl1pPr>
            <a:lvl3pPr>
              <a:defRPr/>
            </a:lvl3pPr>
          </a:lstStyle>
          <a:p>
            <a:pPr lvl="0"/>
            <a:endParaRPr lang="ru-RU" dirty="0"/>
          </a:p>
        </p:txBody>
      </p:sp>
      <p:sp>
        <p:nvSpPr>
          <p:cNvPr id="5" name="Текст 46">
            <a:extLst>
              <a:ext uri="{FF2B5EF4-FFF2-40B4-BE49-F238E27FC236}">
                <a16:creationId xmlns:a16="http://schemas.microsoft.com/office/drawing/2014/main" id="{5CA92B3D-841F-7320-E04A-B32F23D46DF3}"/>
              </a:ext>
            </a:extLst>
          </p:cNvPr>
          <p:cNvSpPr>
            <a:spLocks noGrp="1"/>
          </p:cNvSpPr>
          <p:nvPr>
            <p:ph type="body" sz="quarter" idx="21"/>
          </p:nvPr>
        </p:nvSpPr>
        <p:spPr>
          <a:xfrm>
            <a:off x="5375275" y="4618158"/>
            <a:ext cx="1612728" cy="193899"/>
          </a:xfrm>
        </p:spPr>
        <p:txBody>
          <a:bodyPr lIns="0" tIns="0" rIns="0" bIns="0">
            <a:spAutoFit/>
          </a:bodyPr>
          <a:lstStyle>
            <a:lvl1pPr algn="l">
              <a:defRPr sz="1400">
                <a:solidFill>
                  <a:schemeClr val="bg1"/>
                </a:solidFill>
                <a:latin typeface="TT Positive" panose="020B0003020000020203" pitchFamily="34" charset="0"/>
              </a:defRPr>
            </a:lvl1pPr>
            <a:lvl3pPr>
              <a:defRPr/>
            </a:lvl3pPr>
          </a:lstStyle>
          <a:p>
            <a:pPr lvl="0"/>
            <a:endParaRPr lang="ru-RU" dirty="0"/>
          </a:p>
        </p:txBody>
      </p:sp>
      <p:sp>
        <p:nvSpPr>
          <p:cNvPr id="6" name="Текст 46">
            <a:extLst>
              <a:ext uri="{FF2B5EF4-FFF2-40B4-BE49-F238E27FC236}">
                <a16:creationId xmlns:a16="http://schemas.microsoft.com/office/drawing/2014/main" id="{5D312457-AF30-9F0B-F5C5-5E299416D5AC}"/>
              </a:ext>
            </a:extLst>
          </p:cNvPr>
          <p:cNvSpPr>
            <a:spLocks noGrp="1"/>
          </p:cNvSpPr>
          <p:nvPr>
            <p:ph type="body" sz="quarter" idx="22"/>
          </p:nvPr>
        </p:nvSpPr>
        <p:spPr>
          <a:xfrm>
            <a:off x="10028410" y="4005263"/>
            <a:ext cx="1612728" cy="193899"/>
          </a:xfrm>
        </p:spPr>
        <p:txBody>
          <a:bodyPr lIns="0" tIns="0" rIns="0" bIns="0">
            <a:spAutoFit/>
          </a:bodyPr>
          <a:lstStyle>
            <a:lvl1pPr algn="l">
              <a:defRPr sz="1400">
                <a:solidFill>
                  <a:schemeClr val="bg1"/>
                </a:solidFill>
                <a:latin typeface="TT Positive" panose="020B0003020000020203" pitchFamily="34" charset="0"/>
              </a:defRPr>
            </a:lvl1pPr>
            <a:lvl3pPr>
              <a:defRPr/>
            </a:lvl3pPr>
          </a:lstStyle>
          <a:p>
            <a:pPr lvl="0"/>
            <a:endParaRPr lang="ru-RU" dirty="0"/>
          </a:p>
        </p:txBody>
      </p:sp>
      <p:sp>
        <p:nvSpPr>
          <p:cNvPr id="7" name="Текст 46">
            <a:extLst>
              <a:ext uri="{FF2B5EF4-FFF2-40B4-BE49-F238E27FC236}">
                <a16:creationId xmlns:a16="http://schemas.microsoft.com/office/drawing/2014/main" id="{69F19D6A-FF95-3DBF-6562-1CB1F963EC28}"/>
              </a:ext>
            </a:extLst>
          </p:cNvPr>
          <p:cNvSpPr>
            <a:spLocks noGrp="1"/>
          </p:cNvSpPr>
          <p:nvPr>
            <p:ph type="body" sz="quarter" idx="23"/>
          </p:nvPr>
        </p:nvSpPr>
        <p:spPr>
          <a:xfrm>
            <a:off x="10028410" y="4311710"/>
            <a:ext cx="1612728" cy="193899"/>
          </a:xfrm>
        </p:spPr>
        <p:txBody>
          <a:bodyPr lIns="0" tIns="0" rIns="0" bIns="0">
            <a:spAutoFit/>
          </a:bodyPr>
          <a:lstStyle>
            <a:lvl1pPr algn="l">
              <a:defRPr sz="1400">
                <a:solidFill>
                  <a:schemeClr val="bg1"/>
                </a:solidFill>
                <a:latin typeface="TT Positive" panose="020B0003020000020203" pitchFamily="34" charset="0"/>
              </a:defRPr>
            </a:lvl1pPr>
            <a:lvl3pPr>
              <a:defRPr/>
            </a:lvl3pPr>
          </a:lstStyle>
          <a:p>
            <a:pPr lvl="0"/>
            <a:endParaRPr lang="ru-RU" dirty="0"/>
          </a:p>
        </p:txBody>
      </p:sp>
      <p:sp>
        <p:nvSpPr>
          <p:cNvPr id="8" name="Текст 46">
            <a:extLst>
              <a:ext uri="{FF2B5EF4-FFF2-40B4-BE49-F238E27FC236}">
                <a16:creationId xmlns:a16="http://schemas.microsoft.com/office/drawing/2014/main" id="{B9813218-84A2-0518-10DF-1631F2466E83}"/>
              </a:ext>
            </a:extLst>
          </p:cNvPr>
          <p:cNvSpPr>
            <a:spLocks noGrp="1"/>
          </p:cNvSpPr>
          <p:nvPr>
            <p:ph type="body" sz="quarter" idx="24"/>
          </p:nvPr>
        </p:nvSpPr>
        <p:spPr>
          <a:xfrm>
            <a:off x="10028410" y="4618158"/>
            <a:ext cx="1612728" cy="193899"/>
          </a:xfrm>
        </p:spPr>
        <p:txBody>
          <a:bodyPr lIns="0" tIns="0" rIns="0" bIns="0">
            <a:spAutoFit/>
          </a:bodyPr>
          <a:lstStyle>
            <a:lvl1pPr algn="l">
              <a:defRPr sz="1400">
                <a:solidFill>
                  <a:schemeClr val="bg1"/>
                </a:solidFill>
                <a:latin typeface="TT Positive" panose="020B0003020000020203" pitchFamily="34" charset="0"/>
              </a:defRPr>
            </a:lvl1pPr>
            <a:lvl3pPr>
              <a:defRPr/>
            </a:lvl3pPr>
          </a:lstStyle>
          <a:p>
            <a:pPr lvl="0"/>
            <a:endParaRPr lang="ru-RU" dirty="0"/>
          </a:p>
        </p:txBody>
      </p:sp>
      <p:sp>
        <p:nvSpPr>
          <p:cNvPr id="9" name="Shape 9">
            <a:extLst>
              <a:ext uri="{FF2B5EF4-FFF2-40B4-BE49-F238E27FC236}">
                <a16:creationId xmlns:a16="http://schemas.microsoft.com/office/drawing/2014/main" id="{3BEEC647-C328-EBCC-ED51-885A6D7DA9E2}"/>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26" name="Текст 14">
            <a:extLst>
              <a:ext uri="{FF2B5EF4-FFF2-40B4-BE49-F238E27FC236}">
                <a16:creationId xmlns:a16="http://schemas.microsoft.com/office/drawing/2014/main" id="{78322DAC-0E48-E45E-979F-5F47CFAE9CFE}"/>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27" name="TextBox 26">
            <a:extLst>
              <a:ext uri="{FF2B5EF4-FFF2-40B4-BE49-F238E27FC236}">
                <a16:creationId xmlns:a16="http://schemas.microsoft.com/office/drawing/2014/main" id="{4868BE10-4913-C84B-2A4A-83814E66CEEB}"/>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2" name="Группа 1">
            <a:extLst>
              <a:ext uri="{FF2B5EF4-FFF2-40B4-BE49-F238E27FC236}">
                <a16:creationId xmlns:a16="http://schemas.microsoft.com/office/drawing/2014/main" id="{B07FEA42-8207-194A-D402-D65F53D1EFF9}"/>
              </a:ext>
            </a:extLst>
          </p:cNvPr>
          <p:cNvGrpSpPr/>
          <p:nvPr userDrawn="1"/>
        </p:nvGrpSpPr>
        <p:grpSpPr>
          <a:xfrm>
            <a:off x="9026645" y="385622"/>
            <a:ext cx="2614657" cy="704331"/>
            <a:chOff x="9026645" y="404770"/>
            <a:chExt cx="2614657" cy="704331"/>
          </a:xfrm>
        </p:grpSpPr>
        <p:grpSp>
          <p:nvGrpSpPr>
            <p:cNvPr id="28" name="Рисунок 2">
              <a:extLst>
                <a:ext uri="{FF2B5EF4-FFF2-40B4-BE49-F238E27FC236}">
                  <a16:creationId xmlns:a16="http://schemas.microsoft.com/office/drawing/2014/main" id="{4441DE4C-D159-28D9-C3D4-25FCD2095DCB}"/>
                </a:ext>
              </a:extLst>
            </p:cNvPr>
            <p:cNvGrpSpPr/>
            <p:nvPr/>
          </p:nvGrpSpPr>
          <p:grpSpPr>
            <a:xfrm>
              <a:off x="9026645" y="462612"/>
              <a:ext cx="1703084" cy="427988"/>
              <a:chOff x="9026645" y="462612"/>
              <a:chExt cx="1703084" cy="427988"/>
            </a:xfrm>
            <a:solidFill>
              <a:srgbClr val="FFFFFF"/>
            </a:solidFill>
          </p:grpSpPr>
          <p:sp>
            <p:nvSpPr>
              <p:cNvPr id="37" name="Полилиния: фигура 36">
                <a:extLst>
                  <a:ext uri="{FF2B5EF4-FFF2-40B4-BE49-F238E27FC236}">
                    <a16:creationId xmlns:a16="http://schemas.microsoft.com/office/drawing/2014/main" id="{A5548A14-A05E-0B1D-5E73-60A302642E73}"/>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8" name="Полилиния: фигура 37">
                <a:extLst>
                  <a:ext uri="{FF2B5EF4-FFF2-40B4-BE49-F238E27FC236}">
                    <a16:creationId xmlns:a16="http://schemas.microsoft.com/office/drawing/2014/main" id="{DE1A170E-A196-3157-1B00-19FD12621EBA}"/>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9" name="Полилиния: фигура 38">
                <a:extLst>
                  <a:ext uri="{FF2B5EF4-FFF2-40B4-BE49-F238E27FC236}">
                    <a16:creationId xmlns:a16="http://schemas.microsoft.com/office/drawing/2014/main" id="{08E5B2B0-058B-0547-D34E-69A0E3618F1C}"/>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40" name="Полилиния: фигура 39">
                <a:extLst>
                  <a:ext uri="{FF2B5EF4-FFF2-40B4-BE49-F238E27FC236}">
                    <a16:creationId xmlns:a16="http://schemas.microsoft.com/office/drawing/2014/main" id="{98CB5A15-5E9C-EAA7-ADA5-B691BDC8717E}"/>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41" name="Полилиния: фигура 40">
                <a:extLst>
                  <a:ext uri="{FF2B5EF4-FFF2-40B4-BE49-F238E27FC236}">
                    <a16:creationId xmlns:a16="http://schemas.microsoft.com/office/drawing/2014/main" id="{7AC4DCB4-B024-349F-2555-9537E03075D6}"/>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42" name="Полилиния: фигура 41">
                <a:extLst>
                  <a:ext uri="{FF2B5EF4-FFF2-40B4-BE49-F238E27FC236}">
                    <a16:creationId xmlns:a16="http://schemas.microsoft.com/office/drawing/2014/main" id="{617DDFD1-8813-31BB-F166-0A5A8BCA2209}"/>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29" name="Рисунок 2">
              <a:extLst>
                <a:ext uri="{FF2B5EF4-FFF2-40B4-BE49-F238E27FC236}">
                  <a16:creationId xmlns:a16="http://schemas.microsoft.com/office/drawing/2014/main" id="{1E6E042B-A7A6-4853-B16E-699C406EA4EC}"/>
                </a:ext>
              </a:extLst>
            </p:cNvPr>
            <p:cNvGrpSpPr/>
            <p:nvPr/>
          </p:nvGrpSpPr>
          <p:grpSpPr>
            <a:xfrm>
              <a:off x="11213920" y="425282"/>
              <a:ext cx="427382" cy="427382"/>
              <a:chOff x="11213920" y="425282"/>
              <a:chExt cx="427382" cy="427382"/>
            </a:xfrm>
          </p:grpSpPr>
          <p:sp>
            <p:nvSpPr>
              <p:cNvPr id="33" name="Полилиния: фигура 32">
                <a:extLst>
                  <a:ext uri="{FF2B5EF4-FFF2-40B4-BE49-F238E27FC236}">
                    <a16:creationId xmlns:a16="http://schemas.microsoft.com/office/drawing/2014/main" id="{0C54306C-B2BD-B6C4-5478-E80E5B934ADC}"/>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34" name="Рисунок 2">
                <a:extLst>
                  <a:ext uri="{FF2B5EF4-FFF2-40B4-BE49-F238E27FC236}">
                    <a16:creationId xmlns:a16="http://schemas.microsoft.com/office/drawing/2014/main" id="{04A17D80-9262-8C1B-3CA6-0F111E6818D9}"/>
                  </a:ext>
                </a:extLst>
              </p:cNvPr>
              <p:cNvGrpSpPr/>
              <p:nvPr/>
            </p:nvGrpSpPr>
            <p:grpSpPr>
              <a:xfrm>
                <a:off x="11298278" y="512781"/>
                <a:ext cx="263680" cy="252412"/>
                <a:chOff x="11298278" y="512781"/>
                <a:chExt cx="263680" cy="252412"/>
              </a:xfrm>
              <a:solidFill>
                <a:srgbClr val="000000"/>
              </a:solidFill>
            </p:grpSpPr>
            <p:sp>
              <p:nvSpPr>
                <p:cNvPr id="35" name="Полилиния: фигура 34">
                  <a:extLst>
                    <a:ext uri="{FF2B5EF4-FFF2-40B4-BE49-F238E27FC236}">
                      <a16:creationId xmlns:a16="http://schemas.microsoft.com/office/drawing/2014/main" id="{9A64CE19-CDE2-FAFC-B221-2EA67FCC0AA0}"/>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6" name="Полилиния: фигура 35">
                  <a:extLst>
                    <a:ext uri="{FF2B5EF4-FFF2-40B4-BE49-F238E27FC236}">
                      <a16:creationId xmlns:a16="http://schemas.microsoft.com/office/drawing/2014/main" id="{C92D135B-2B40-561D-1A53-F5684C558B5A}"/>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30" name="Рисунок 2">
              <a:extLst>
                <a:ext uri="{FF2B5EF4-FFF2-40B4-BE49-F238E27FC236}">
                  <a16:creationId xmlns:a16="http://schemas.microsoft.com/office/drawing/2014/main" id="{51649491-D21D-2B43-9561-5B8DC2BB536B}"/>
                </a:ext>
              </a:extLst>
            </p:cNvPr>
            <p:cNvGrpSpPr/>
            <p:nvPr/>
          </p:nvGrpSpPr>
          <p:grpSpPr>
            <a:xfrm>
              <a:off x="10714525" y="404770"/>
              <a:ext cx="375367" cy="704331"/>
              <a:chOff x="10714525" y="404770"/>
              <a:chExt cx="375367" cy="704331"/>
            </a:xfrm>
            <a:solidFill>
              <a:srgbClr val="FFFFFF"/>
            </a:solidFill>
          </p:grpSpPr>
          <p:sp>
            <p:nvSpPr>
              <p:cNvPr id="31" name="Полилиния: фигура 30">
                <a:extLst>
                  <a:ext uri="{FF2B5EF4-FFF2-40B4-BE49-F238E27FC236}">
                    <a16:creationId xmlns:a16="http://schemas.microsoft.com/office/drawing/2014/main" id="{1917DF5A-5A80-AB24-8499-83DDBF96FCF4}"/>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32" name="Полилиния: фигура 31">
                <a:extLst>
                  <a:ext uri="{FF2B5EF4-FFF2-40B4-BE49-F238E27FC236}">
                    <a16:creationId xmlns:a16="http://schemas.microsoft.com/office/drawing/2014/main" id="{C05462D4-A7B2-B55E-216D-6DF3B5454576}"/>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70796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Слайд 99">
    <p:bg>
      <p:bgPr>
        <a:solidFill>
          <a:srgbClr val="212121"/>
        </a:solidFill>
        <a:effectLst/>
      </p:bgPr>
    </p:bg>
    <p:spTree>
      <p:nvGrpSpPr>
        <p:cNvPr id="1" name=""/>
        <p:cNvGrpSpPr/>
        <p:nvPr/>
      </p:nvGrpSpPr>
      <p:grpSpPr>
        <a:xfrm>
          <a:off x="0" y="0"/>
          <a:ext cx="0" cy="0"/>
          <a:chOff x="0" y="0"/>
          <a:chExt cx="0" cy="0"/>
        </a:xfrm>
      </p:grpSpPr>
      <p:sp>
        <p:nvSpPr>
          <p:cNvPr id="3" name="Shape 9">
            <a:extLst>
              <a:ext uri="{FF2B5EF4-FFF2-40B4-BE49-F238E27FC236}">
                <a16:creationId xmlns:a16="http://schemas.microsoft.com/office/drawing/2014/main" id="{52476396-3BF3-3963-6581-4BEF890C5F2B}"/>
              </a:ext>
            </a:extLst>
          </p:cNvPr>
          <p:cNvSpPr>
            <a:spLocks noGrp="1"/>
          </p:cNvSpPr>
          <p:nvPr>
            <p:ph type="title" hasCustomPrompt="1"/>
          </p:nvPr>
        </p:nvSpPr>
        <p:spPr>
          <a:xfrm>
            <a:off x="587375" y="721515"/>
            <a:ext cx="8052144" cy="1052552"/>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 главная </a:t>
            </a:r>
            <a:br>
              <a:rPr lang="ru-RU" dirty="0"/>
            </a:br>
            <a:r>
              <a:rPr lang="ru-RU" dirty="0"/>
              <a:t>мысль слайда</a:t>
            </a:r>
          </a:p>
        </p:txBody>
      </p:sp>
      <p:sp>
        <p:nvSpPr>
          <p:cNvPr id="21" name="Текст 14">
            <a:extLst>
              <a:ext uri="{FF2B5EF4-FFF2-40B4-BE49-F238E27FC236}">
                <a16:creationId xmlns:a16="http://schemas.microsoft.com/office/drawing/2014/main" id="{9253D071-239C-EDB3-2F4A-4EFA2E2A3B33}"/>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grpSp>
        <p:nvGrpSpPr>
          <p:cNvPr id="22" name="Группа 21">
            <a:extLst>
              <a:ext uri="{FF2B5EF4-FFF2-40B4-BE49-F238E27FC236}">
                <a16:creationId xmlns:a16="http://schemas.microsoft.com/office/drawing/2014/main" id="{2F258BA0-5ECC-C2AF-864B-F8E8FED38A32}"/>
              </a:ext>
            </a:extLst>
          </p:cNvPr>
          <p:cNvGrpSpPr/>
          <p:nvPr userDrawn="1"/>
        </p:nvGrpSpPr>
        <p:grpSpPr>
          <a:xfrm>
            <a:off x="9026645" y="385622"/>
            <a:ext cx="2614657" cy="704331"/>
            <a:chOff x="9026645" y="404770"/>
            <a:chExt cx="2614657" cy="704331"/>
          </a:xfrm>
        </p:grpSpPr>
        <p:grpSp>
          <p:nvGrpSpPr>
            <p:cNvPr id="23" name="Рисунок 2">
              <a:extLst>
                <a:ext uri="{FF2B5EF4-FFF2-40B4-BE49-F238E27FC236}">
                  <a16:creationId xmlns:a16="http://schemas.microsoft.com/office/drawing/2014/main" id="{9D16A19A-4832-6120-B541-F620F9CC3932}"/>
                </a:ext>
              </a:extLst>
            </p:cNvPr>
            <p:cNvGrpSpPr/>
            <p:nvPr/>
          </p:nvGrpSpPr>
          <p:grpSpPr>
            <a:xfrm>
              <a:off x="9026645" y="462612"/>
              <a:ext cx="1703084" cy="427988"/>
              <a:chOff x="9026645" y="462612"/>
              <a:chExt cx="1703084" cy="427988"/>
            </a:xfrm>
            <a:solidFill>
              <a:srgbClr val="FFFFFF"/>
            </a:solidFill>
          </p:grpSpPr>
          <p:sp>
            <p:nvSpPr>
              <p:cNvPr id="32" name="Полилиния: фигура 31">
                <a:extLst>
                  <a:ext uri="{FF2B5EF4-FFF2-40B4-BE49-F238E27FC236}">
                    <a16:creationId xmlns:a16="http://schemas.microsoft.com/office/drawing/2014/main" id="{2EE1F5B5-5356-DD6B-020D-705AE77F0B92}"/>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33" name="Полилиния: фигура 32">
                <a:extLst>
                  <a:ext uri="{FF2B5EF4-FFF2-40B4-BE49-F238E27FC236}">
                    <a16:creationId xmlns:a16="http://schemas.microsoft.com/office/drawing/2014/main" id="{578CA079-4693-8E21-4028-AA66DF41E26E}"/>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34" name="Полилиния: фигура 33">
                <a:extLst>
                  <a:ext uri="{FF2B5EF4-FFF2-40B4-BE49-F238E27FC236}">
                    <a16:creationId xmlns:a16="http://schemas.microsoft.com/office/drawing/2014/main" id="{76DC401F-7A37-743D-BC80-64E232E7046E}"/>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35" name="Полилиния: фигура 34">
                <a:extLst>
                  <a:ext uri="{FF2B5EF4-FFF2-40B4-BE49-F238E27FC236}">
                    <a16:creationId xmlns:a16="http://schemas.microsoft.com/office/drawing/2014/main" id="{8E98159F-8674-143A-D578-DD6229F32FF4}"/>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6" name="Полилиния: фигура 35">
                <a:extLst>
                  <a:ext uri="{FF2B5EF4-FFF2-40B4-BE49-F238E27FC236}">
                    <a16:creationId xmlns:a16="http://schemas.microsoft.com/office/drawing/2014/main" id="{50BB7AEF-7F82-C28C-57FC-DD86F3F5B2B8}"/>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37" name="Полилиния: фигура 36">
                <a:extLst>
                  <a:ext uri="{FF2B5EF4-FFF2-40B4-BE49-F238E27FC236}">
                    <a16:creationId xmlns:a16="http://schemas.microsoft.com/office/drawing/2014/main" id="{38FD769C-BAD8-8CD8-FBC9-660CA635737C}"/>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24" name="Рисунок 2">
              <a:extLst>
                <a:ext uri="{FF2B5EF4-FFF2-40B4-BE49-F238E27FC236}">
                  <a16:creationId xmlns:a16="http://schemas.microsoft.com/office/drawing/2014/main" id="{960C8FD5-6C09-1275-91A6-5EFABFF19F79}"/>
                </a:ext>
              </a:extLst>
            </p:cNvPr>
            <p:cNvGrpSpPr/>
            <p:nvPr/>
          </p:nvGrpSpPr>
          <p:grpSpPr>
            <a:xfrm>
              <a:off x="11213920" y="425282"/>
              <a:ext cx="427382" cy="427382"/>
              <a:chOff x="11213920" y="425282"/>
              <a:chExt cx="427382" cy="427382"/>
            </a:xfrm>
          </p:grpSpPr>
          <p:sp>
            <p:nvSpPr>
              <p:cNvPr id="28" name="Полилиния: фигура 27">
                <a:extLst>
                  <a:ext uri="{FF2B5EF4-FFF2-40B4-BE49-F238E27FC236}">
                    <a16:creationId xmlns:a16="http://schemas.microsoft.com/office/drawing/2014/main" id="{D8A4F2B4-A815-12B1-60B6-E8CDE90C6BE5}"/>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29" name="Рисунок 2">
                <a:extLst>
                  <a:ext uri="{FF2B5EF4-FFF2-40B4-BE49-F238E27FC236}">
                    <a16:creationId xmlns:a16="http://schemas.microsoft.com/office/drawing/2014/main" id="{715C48D3-9FC4-8DE2-BBE2-CD0BD7B14C2A}"/>
                  </a:ext>
                </a:extLst>
              </p:cNvPr>
              <p:cNvGrpSpPr/>
              <p:nvPr/>
            </p:nvGrpSpPr>
            <p:grpSpPr>
              <a:xfrm>
                <a:off x="11298278" y="512781"/>
                <a:ext cx="263680" cy="252412"/>
                <a:chOff x="11298278" y="512781"/>
                <a:chExt cx="263680" cy="252412"/>
              </a:xfrm>
              <a:solidFill>
                <a:srgbClr val="000000"/>
              </a:solidFill>
            </p:grpSpPr>
            <p:sp>
              <p:nvSpPr>
                <p:cNvPr id="30" name="Полилиния: фигура 29">
                  <a:extLst>
                    <a:ext uri="{FF2B5EF4-FFF2-40B4-BE49-F238E27FC236}">
                      <a16:creationId xmlns:a16="http://schemas.microsoft.com/office/drawing/2014/main" id="{93EC7D24-8CF4-B258-758C-82C27F32A47B}"/>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31" name="Полилиния: фигура 30">
                  <a:extLst>
                    <a:ext uri="{FF2B5EF4-FFF2-40B4-BE49-F238E27FC236}">
                      <a16:creationId xmlns:a16="http://schemas.microsoft.com/office/drawing/2014/main" id="{C73F5360-3BE2-8136-553D-E9F980FB7A91}"/>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25" name="Рисунок 2">
              <a:extLst>
                <a:ext uri="{FF2B5EF4-FFF2-40B4-BE49-F238E27FC236}">
                  <a16:creationId xmlns:a16="http://schemas.microsoft.com/office/drawing/2014/main" id="{44A78E1A-C687-CB6A-3B4E-9FDD8246DA14}"/>
                </a:ext>
              </a:extLst>
            </p:cNvPr>
            <p:cNvGrpSpPr/>
            <p:nvPr/>
          </p:nvGrpSpPr>
          <p:grpSpPr>
            <a:xfrm>
              <a:off x="10714525" y="404770"/>
              <a:ext cx="375367" cy="704331"/>
              <a:chOff x="10714525" y="404770"/>
              <a:chExt cx="375367" cy="704331"/>
            </a:xfrm>
            <a:solidFill>
              <a:srgbClr val="FFFFFF"/>
            </a:solidFill>
          </p:grpSpPr>
          <p:sp>
            <p:nvSpPr>
              <p:cNvPr id="26" name="Полилиния: фигура 25">
                <a:extLst>
                  <a:ext uri="{FF2B5EF4-FFF2-40B4-BE49-F238E27FC236}">
                    <a16:creationId xmlns:a16="http://schemas.microsoft.com/office/drawing/2014/main" id="{4A98BD52-E6E2-E848-FB18-6E7749582CDD}"/>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27" name="Полилиния: фигура 26">
                <a:extLst>
                  <a:ext uri="{FF2B5EF4-FFF2-40B4-BE49-F238E27FC236}">
                    <a16:creationId xmlns:a16="http://schemas.microsoft.com/office/drawing/2014/main" id="{52E1A968-1B49-70B3-189E-24E04B06F798}"/>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
        <p:nvSpPr>
          <p:cNvPr id="40" name="TextBox 39">
            <a:extLst>
              <a:ext uri="{FF2B5EF4-FFF2-40B4-BE49-F238E27FC236}">
                <a16:creationId xmlns:a16="http://schemas.microsoft.com/office/drawing/2014/main" id="{11887C6E-FCEF-475F-3D3A-A04118B51C25}"/>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spTree>
    <p:extLst>
      <p:ext uri="{BB962C8B-B14F-4D97-AF65-F5344CB8AC3E}">
        <p14:creationId xmlns:p14="http://schemas.microsoft.com/office/powerpoint/2010/main" val="208488715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Слайд Спасибо 2">
    <p:bg>
      <p:bgPr>
        <a:solidFill>
          <a:srgbClr val="212121"/>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03FBC97-0D7D-2489-111E-B283AFF3424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7999"/>
          </a:xfrm>
          <a:prstGeom prst="rect">
            <a:avLst/>
          </a:prstGeom>
        </p:spPr>
      </p:pic>
      <p:grpSp>
        <p:nvGrpSpPr>
          <p:cNvPr id="21" name="Группа 20">
            <a:extLst>
              <a:ext uri="{FF2B5EF4-FFF2-40B4-BE49-F238E27FC236}">
                <a16:creationId xmlns:a16="http://schemas.microsoft.com/office/drawing/2014/main" id="{EC7C4306-34DB-544B-729B-F37E8D549BC7}"/>
              </a:ext>
            </a:extLst>
          </p:cNvPr>
          <p:cNvGrpSpPr/>
          <p:nvPr userDrawn="1"/>
        </p:nvGrpSpPr>
        <p:grpSpPr>
          <a:xfrm>
            <a:off x="8002719" y="407044"/>
            <a:ext cx="3638420" cy="753418"/>
            <a:chOff x="8002719" y="407044"/>
            <a:chExt cx="3638420" cy="753418"/>
          </a:xfrm>
        </p:grpSpPr>
        <p:grpSp>
          <p:nvGrpSpPr>
            <p:cNvPr id="22" name="Группа 21">
              <a:extLst>
                <a:ext uri="{FF2B5EF4-FFF2-40B4-BE49-F238E27FC236}">
                  <a16:creationId xmlns:a16="http://schemas.microsoft.com/office/drawing/2014/main" id="{6434865F-98C1-787B-AF8F-1E5F2C02D154}"/>
                </a:ext>
              </a:extLst>
            </p:cNvPr>
            <p:cNvGrpSpPr/>
            <p:nvPr userDrawn="1"/>
          </p:nvGrpSpPr>
          <p:grpSpPr>
            <a:xfrm>
              <a:off x="8027325" y="407044"/>
              <a:ext cx="3613814" cy="472530"/>
              <a:chOff x="3133725" y="225796"/>
              <a:chExt cx="2163908" cy="282945"/>
            </a:xfrm>
          </p:grpSpPr>
          <p:sp>
            <p:nvSpPr>
              <p:cNvPr id="24" name="Полилиния: фигура 23">
                <a:extLst>
                  <a:ext uri="{FF2B5EF4-FFF2-40B4-BE49-F238E27FC236}">
                    <a16:creationId xmlns:a16="http://schemas.microsoft.com/office/drawing/2014/main" id="{DBDAB441-FA1C-0DD3-CA23-0CAB11FEE26D}"/>
                  </a:ext>
                </a:extLst>
              </p:cNvPr>
              <p:cNvSpPr/>
              <p:nvPr/>
            </p:nvSpPr>
            <p:spPr>
              <a:xfrm>
                <a:off x="3133725" y="295646"/>
                <a:ext cx="234729" cy="213095"/>
              </a:xfrm>
              <a:custGeom>
                <a:avLst/>
                <a:gdLst>
                  <a:gd name="connsiteX0" fmla="*/ 225304 w 234729"/>
                  <a:gd name="connsiteY0" fmla="*/ 37883 h 213095"/>
                  <a:gd name="connsiteX1" fmla="*/ 198745 w 234729"/>
                  <a:gd name="connsiteY1" fmla="*/ 9866 h 213095"/>
                  <a:gd name="connsiteX2" fmla="*/ 159492 w 234729"/>
                  <a:gd name="connsiteY2" fmla="*/ 0 h 213095"/>
                  <a:gd name="connsiteX3" fmla="*/ 0 w 234729"/>
                  <a:gd name="connsiteY3" fmla="*/ 0 h 213095"/>
                  <a:gd name="connsiteX4" fmla="*/ 0 w 234729"/>
                  <a:gd name="connsiteY4" fmla="*/ 213096 h 213095"/>
                  <a:gd name="connsiteX5" fmla="*/ 52205 w 234729"/>
                  <a:gd name="connsiteY5" fmla="*/ 213096 h 213095"/>
                  <a:gd name="connsiteX6" fmla="*/ 52205 w 234729"/>
                  <a:gd name="connsiteY6" fmla="*/ 157191 h 213095"/>
                  <a:gd name="connsiteX7" fmla="*/ 159492 w 234729"/>
                  <a:gd name="connsiteY7" fmla="*/ 157191 h 213095"/>
                  <a:gd name="connsiteX8" fmla="*/ 198745 w 234729"/>
                  <a:gd name="connsiteY8" fmla="*/ 147326 h 213095"/>
                  <a:gd name="connsiteX9" fmla="*/ 225304 w 234729"/>
                  <a:gd name="connsiteY9" fmla="*/ 119175 h 213095"/>
                  <a:gd name="connsiteX10" fmla="*/ 234726 w 234729"/>
                  <a:gd name="connsiteY10" fmla="*/ 76556 h 213095"/>
                  <a:gd name="connsiteX11" fmla="*/ 225304 w 234729"/>
                  <a:gd name="connsiteY11" fmla="*/ 37883 h 213095"/>
                  <a:gd name="connsiteX12" fmla="*/ 182651 w 234729"/>
                  <a:gd name="connsiteY12" fmla="*/ 81556 h 213095"/>
                  <a:gd name="connsiteX13" fmla="*/ 157006 w 234729"/>
                  <a:gd name="connsiteY13" fmla="*/ 107337 h 213095"/>
                  <a:gd name="connsiteX14" fmla="*/ 52205 w 234729"/>
                  <a:gd name="connsiteY14" fmla="*/ 107337 h 213095"/>
                  <a:gd name="connsiteX15" fmla="*/ 52205 w 234729"/>
                  <a:gd name="connsiteY15" fmla="*/ 50249 h 213095"/>
                  <a:gd name="connsiteX16" fmla="*/ 157006 w 234729"/>
                  <a:gd name="connsiteY16" fmla="*/ 50249 h 213095"/>
                  <a:gd name="connsiteX17" fmla="*/ 182651 w 234729"/>
                  <a:gd name="connsiteY17" fmla="*/ 76030 h 213095"/>
                  <a:gd name="connsiteX18" fmla="*/ 182651 w 234729"/>
                  <a:gd name="connsiteY18" fmla="*/ 81556 h 21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9" h="213095">
                    <a:moveTo>
                      <a:pt x="225304" y="37883"/>
                    </a:moveTo>
                    <a:cubicBezTo>
                      <a:pt x="219025" y="25781"/>
                      <a:pt x="210127" y="16442"/>
                      <a:pt x="198745" y="9866"/>
                    </a:cubicBezTo>
                    <a:cubicBezTo>
                      <a:pt x="187362" y="3288"/>
                      <a:pt x="174277" y="0"/>
                      <a:pt x="159492" y="0"/>
                    </a:cubicBezTo>
                    <a:lnTo>
                      <a:pt x="0" y="0"/>
                    </a:lnTo>
                    <a:lnTo>
                      <a:pt x="0" y="213096"/>
                    </a:lnTo>
                    <a:lnTo>
                      <a:pt x="52205" y="213096"/>
                    </a:lnTo>
                    <a:lnTo>
                      <a:pt x="52205" y="157191"/>
                    </a:lnTo>
                    <a:lnTo>
                      <a:pt x="159492" y="157191"/>
                    </a:lnTo>
                    <a:cubicBezTo>
                      <a:pt x="174277" y="157191"/>
                      <a:pt x="187362" y="153903"/>
                      <a:pt x="198745" y="147326"/>
                    </a:cubicBezTo>
                    <a:cubicBezTo>
                      <a:pt x="210127" y="140749"/>
                      <a:pt x="219025" y="131409"/>
                      <a:pt x="225304" y="119175"/>
                    </a:cubicBezTo>
                    <a:cubicBezTo>
                      <a:pt x="231585" y="106943"/>
                      <a:pt x="234726" y="92736"/>
                      <a:pt x="234726" y="76556"/>
                    </a:cubicBezTo>
                    <a:cubicBezTo>
                      <a:pt x="234855" y="60641"/>
                      <a:pt x="231585" y="50118"/>
                      <a:pt x="225304" y="37883"/>
                    </a:cubicBezTo>
                    <a:close/>
                    <a:moveTo>
                      <a:pt x="182651" y="81556"/>
                    </a:moveTo>
                    <a:cubicBezTo>
                      <a:pt x="182651" y="95761"/>
                      <a:pt x="171138" y="107337"/>
                      <a:pt x="157006" y="107337"/>
                    </a:cubicBezTo>
                    <a:lnTo>
                      <a:pt x="52205" y="107337"/>
                    </a:lnTo>
                    <a:lnTo>
                      <a:pt x="52205" y="50249"/>
                    </a:lnTo>
                    <a:lnTo>
                      <a:pt x="157006" y="50249"/>
                    </a:lnTo>
                    <a:cubicBezTo>
                      <a:pt x="171138" y="50249"/>
                      <a:pt x="182651" y="61824"/>
                      <a:pt x="182651" y="76030"/>
                    </a:cubicBezTo>
                    <a:lnTo>
                      <a:pt x="182651" y="81556"/>
                    </a:lnTo>
                    <a:close/>
                  </a:path>
                </a:pathLst>
              </a:custGeom>
              <a:solidFill>
                <a:srgbClr val="FFFFFF"/>
              </a:solidFill>
              <a:ln w="9525" cap="flat">
                <a:noFill/>
                <a:prstDash val="solid"/>
                <a:miter/>
              </a:ln>
            </p:spPr>
            <p:txBody>
              <a:bodyPr rtlCol="0" anchor="ctr"/>
              <a:lstStyle/>
              <a:p>
                <a:endParaRPr lang="en-GB"/>
              </a:p>
            </p:txBody>
          </p:sp>
          <p:sp>
            <p:nvSpPr>
              <p:cNvPr id="25" name="Полилиния: фигура 24">
                <a:extLst>
                  <a:ext uri="{FF2B5EF4-FFF2-40B4-BE49-F238E27FC236}">
                    <a16:creationId xmlns:a16="http://schemas.microsoft.com/office/drawing/2014/main" id="{212FAAA7-F9DF-11B2-5A5C-8DC94794E40C}"/>
                  </a:ext>
                </a:extLst>
              </p:cNvPr>
              <p:cNvSpPr/>
              <p:nvPr/>
            </p:nvSpPr>
            <p:spPr>
              <a:xfrm>
                <a:off x="3394590" y="225796"/>
                <a:ext cx="234725" cy="227433"/>
              </a:xfrm>
              <a:custGeom>
                <a:avLst/>
                <a:gdLst>
                  <a:gd name="connsiteX0" fmla="*/ 182651 w 234725"/>
                  <a:gd name="connsiteY0" fmla="*/ 149562 h 227433"/>
                  <a:gd name="connsiteX1" fmla="*/ 175324 w 234725"/>
                  <a:gd name="connsiteY1" fmla="*/ 128120 h 227433"/>
                  <a:gd name="connsiteX2" fmla="*/ 156614 w 234725"/>
                  <a:gd name="connsiteY2" fmla="*/ 120097 h 227433"/>
                  <a:gd name="connsiteX3" fmla="*/ 52205 w 234725"/>
                  <a:gd name="connsiteY3" fmla="*/ 120097 h 227433"/>
                  <a:gd name="connsiteX4" fmla="*/ 52205 w 234725"/>
                  <a:gd name="connsiteY4" fmla="*/ 227433 h 227433"/>
                  <a:gd name="connsiteX5" fmla="*/ 0 w 234725"/>
                  <a:gd name="connsiteY5" fmla="*/ 227433 h 227433"/>
                  <a:gd name="connsiteX6" fmla="*/ 0 w 234725"/>
                  <a:gd name="connsiteY6" fmla="*/ 0 h 227433"/>
                  <a:gd name="connsiteX7" fmla="*/ 52205 w 234725"/>
                  <a:gd name="connsiteY7" fmla="*/ 0 h 227433"/>
                  <a:gd name="connsiteX8" fmla="*/ 52205 w 234725"/>
                  <a:gd name="connsiteY8" fmla="*/ 70505 h 227433"/>
                  <a:gd name="connsiteX9" fmla="*/ 159491 w 234725"/>
                  <a:gd name="connsiteY9" fmla="*/ 70505 h 227433"/>
                  <a:gd name="connsiteX10" fmla="*/ 198745 w 234725"/>
                  <a:gd name="connsiteY10" fmla="*/ 80371 h 227433"/>
                  <a:gd name="connsiteX11" fmla="*/ 225304 w 234725"/>
                  <a:gd name="connsiteY11" fmla="*/ 108520 h 227433"/>
                  <a:gd name="connsiteX12" fmla="*/ 234726 w 234725"/>
                  <a:gd name="connsiteY12" fmla="*/ 151140 h 227433"/>
                  <a:gd name="connsiteX13" fmla="*/ 234726 w 234725"/>
                  <a:gd name="connsiteY13" fmla="*/ 227302 h 227433"/>
                  <a:gd name="connsiteX14" fmla="*/ 182257 w 234725"/>
                  <a:gd name="connsiteY14" fmla="*/ 227302 h 227433"/>
                  <a:gd name="connsiteX15" fmla="*/ 182651 w 234725"/>
                  <a:gd name="connsiteY15" fmla="*/ 149562 h 2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725" h="227433">
                    <a:moveTo>
                      <a:pt x="182651" y="149562"/>
                    </a:moveTo>
                    <a:cubicBezTo>
                      <a:pt x="182651" y="140617"/>
                      <a:pt x="180164" y="133382"/>
                      <a:pt x="175324" y="128120"/>
                    </a:cubicBezTo>
                    <a:cubicBezTo>
                      <a:pt x="170482" y="122728"/>
                      <a:pt x="164202" y="120097"/>
                      <a:pt x="156614" y="120097"/>
                    </a:cubicBezTo>
                    <a:lnTo>
                      <a:pt x="52205" y="120097"/>
                    </a:lnTo>
                    <a:lnTo>
                      <a:pt x="52205" y="227433"/>
                    </a:lnTo>
                    <a:lnTo>
                      <a:pt x="0" y="227433"/>
                    </a:lnTo>
                    <a:lnTo>
                      <a:pt x="0" y="0"/>
                    </a:lnTo>
                    <a:lnTo>
                      <a:pt x="52205" y="0"/>
                    </a:lnTo>
                    <a:lnTo>
                      <a:pt x="52205" y="70505"/>
                    </a:lnTo>
                    <a:lnTo>
                      <a:pt x="159491" y="70505"/>
                    </a:lnTo>
                    <a:cubicBezTo>
                      <a:pt x="174276" y="70505"/>
                      <a:pt x="187361" y="73793"/>
                      <a:pt x="198745" y="80371"/>
                    </a:cubicBezTo>
                    <a:cubicBezTo>
                      <a:pt x="210127" y="86948"/>
                      <a:pt x="219025" y="96288"/>
                      <a:pt x="225304" y="108520"/>
                    </a:cubicBezTo>
                    <a:cubicBezTo>
                      <a:pt x="231584" y="120753"/>
                      <a:pt x="234726" y="134961"/>
                      <a:pt x="234726" y="151140"/>
                    </a:cubicBezTo>
                    <a:lnTo>
                      <a:pt x="234726" y="227302"/>
                    </a:lnTo>
                    <a:lnTo>
                      <a:pt x="182257" y="227302"/>
                    </a:lnTo>
                    <a:lnTo>
                      <a:pt x="182651" y="149562"/>
                    </a:lnTo>
                    <a:close/>
                  </a:path>
                </a:pathLst>
              </a:custGeom>
              <a:solidFill>
                <a:srgbClr val="FFFFFF"/>
              </a:solidFill>
              <a:ln w="9525" cap="flat">
                <a:noFill/>
                <a:prstDash val="solid"/>
                <a:miter/>
              </a:ln>
            </p:spPr>
            <p:txBody>
              <a:bodyPr rtlCol="0" anchor="ctr"/>
              <a:lstStyle/>
              <a:p>
                <a:endParaRPr lang="en-GB"/>
              </a:p>
            </p:txBody>
          </p:sp>
          <p:sp>
            <p:nvSpPr>
              <p:cNvPr id="26" name="Полилиния: фигура 25">
                <a:extLst>
                  <a:ext uri="{FF2B5EF4-FFF2-40B4-BE49-F238E27FC236}">
                    <a16:creationId xmlns:a16="http://schemas.microsoft.com/office/drawing/2014/main" id="{4B11C4E3-8616-CB7B-6EEF-2E060BD497C6}"/>
                  </a:ext>
                </a:extLst>
              </p:cNvPr>
              <p:cNvSpPr/>
              <p:nvPr/>
            </p:nvSpPr>
            <p:spPr>
              <a:xfrm>
                <a:off x="3655507" y="225796"/>
                <a:ext cx="234723" cy="227171"/>
              </a:xfrm>
              <a:custGeom>
                <a:avLst/>
                <a:gdLst>
                  <a:gd name="connsiteX0" fmla="*/ 9419 w 234723"/>
                  <a:gd name="connsiteY0" fmla="*/ 189287 h 227171"/>
                  <a:gd name="connsiteX1" fmla="*/ 35981 w 234723"/>
                  <a:gd name="connsiteY1" fmla="*/ 217305 h 227171"/>
                  <a:gd name="connsiteX2" fmla="*/ 75231 w 234723"/>
                  <a:gd name="connsiteY2" fmla="*/ 227171 h 227171"/>
                  <a:gd name="connsiteX3" fmla="*/ 234724 w 234723"/>
                  <a:gd name="connsiteY3" fmla="*/ 227171 h 227171"/>
                  <a:gd name="connsiteX4" fmla="*/ 234724 w 234723"/>
                  <a:gd name="connsiteY4" fmla="*/ 0 h 227171"/>
                  <a:gd name="connsiteX5" fmla="*/ 182520 w 234723"/>
                  <a:gd name="connsiteY5" fmla="*/ 0 h 227171"/>
                  <a:gd name="connsiteX6" fmla="*/ 182520 w 234723"/>
                  <a:gd name="connsiteY6" fmla="*/ 69980 h 227171"/>
                  <a:gd name="connsiteX7" fmla="*/ 75231 w 234723"/>
                  <a:gd name="connsiteY7" fmla="*/ 69980 h 227171"/>
                  <a:gd name="connsiteX8" fmla="*/ 35981 w 234723"/>
                  <a:gd name="connsiteY8" fmla="*/ 79846 h 227171"/>
                  <a:gd name="connsiteX9" fmla="*/ 9419 w 234723"/>
                  <a:gd name="connsiteY9" fmla="*/ 107995 h 227171"/>
                  <a:gd name="connsiteX10" fmla="*/ 0 w 234723"/>
                  <a:gd name="connsiteY10" fmla="*/ 150615 h 227171"/>
                  <a:gd name="connsiteX11" fmla="*/ 9419 w 234723"/>
                  <a:gd name="connsiteY11" fmla="*/ 189287 h 227171"/>
                  <a:gd name="connsiteX12" fmla="*/ 52204 w 234723"/>
                  <a:gd name="connsiteY12" fmla="*/ 145747 h 227171"/>
                  <a:gd name="connsiteX13" fmla="*/ 77849 w 234723"/>
                  <a:gd name="connsiteY13" fmla="*/ 119966 h 227171"/>
                  <a:gd name="connsiteX14" fmla="*/ 182650 w 234723"/>
                  <a:gd name="connsiteY14" fmla="*/ 119966 h 227171"/>
                  <a:gd name="connsiteX15" fmla="*/ 182650 w 234723"/>
                  <a:gd name="connsiteY15" fmla="*/ 177055 h 227171"/>
                  <a:gd name="connsiteX16" fmla="*/ 77849 w 234723"/>
                  <a:gd name="connsiteY16" fmla="*/ 177055 h 227171"/>
                  <a:gd name="connsiteX17" fmla="*/ 52204 w 234723"/>
                  <a:gd name="connsiteY17" fmla="*/ 151273 h 227171"/>
                  <a:gd name="connsiteX18" fmla="*/ 52204 w 234723"/>
                  <a:gd name="connsiteY18" fmla="*/ 145747 h 2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3" h="227171">
                    <a:moveTo>
                      <a:pt x="9419" y="189287"/>
                    </a:moveTo>
                    <a:cubicBezTo>
                      <a:pt x="15700" y="201388"/>
                      <a:pt x="24597" y="210727"/>
                      <a:pt x="35981" y="217305"/>
                    </a:cubicBezTo>
                    <a:cubicBezTo>
                      <a:pt x="47363" y="223881"/>
                      <a:pt x="60447" y="227171"/>
                      <a:pt x="75231" y="227171"/>
                    </a:cubicBezTo>
                    <a:lnTo>
                      <a:pt x="234724" y="227171"/>
                    </a:lnTo>
                    <a:lnTo>
                      <a:pt x="234724" y="0"/>
                    </a:lnTo>
                    <a:lnTo>
                      <a:pt x="182520" y="0"/>
                    </a:lnTo>
                    <a:lnTo>
                      <a:pt x="182520" y="69980"/>
                    </a:lnTo>
                    <a:lnTo>
                      <a:pt x="75231" y="69980"/>
                    </a:lnTo>
                    <a:cubicBezTo>
                      <a:pt x="60447" y="69980"/>
                      <a:pt x="47363" y="73268"/>
                      <a:pt x="35981" y="79846"/>
                    </a:cubicBezTo>
                    <a:cubicBezTo>
                      <a:pt x="24597" y="86423"/>
                      <a:pt x="15700" y="95762"/>
                      <a:pt x="9419" y="107995"/>
                    </a:cubicBezTo>
                    <a:cubicBezTo>
                      <a:pt x="3139" y="120228"/>
                      <a:pt x="0" y="134435"/>
                      <a:pt x="0" y="150615"/>
                    </a:cubicBezTo>
                    <a:cubicBezTo>
                      <a:pt x="0" y="166532"/>
                      <a:pt x="3139" y="177185"/>
                      <a:pt x="9419" y="189287"/>
                    </a:cubicBezTo>
                    <a:close/>
                    <a:moveTo>
                      <a:pt x="52204" y="145747"/>
                    </a:moveTo>
                    <a:cubicBezTo>
                      <a:pt x="52204" y="131540"/>
                      <a:pt x="63717" y="119966"/>
                      <a:pt x="77849" y="119966"/>
                    </a:cubicBezTo>
                    <a:lnTo>
                      <a:pt x="182650" y="119966"/>
                    </a:lnTo>
                    <a:lnTo>
                      <a:pt x="182650" y="177055"/>
                    </a:lnTo>
                    <a:lnTo>
                      <a:pt x="77849" y="177055"/>
                    </a:lnTo>
                    <a:cubicBezTo>
                      <a:pt x="63717" y="177055"/>
                      <a:pt x="52204" y="165481"/>
                      <a:pt x="52204" y="151273"/>
                    </a:cubicBezTo>
                    <a:lnTo>
                      <a:pt x="52204" y="145747"/>
                    </a:lnTo>
                    <a:close/>
                  </a:path>
                </a:pathLst>
              </a:custGeom>
              <a:solidFill>
                <a:srgbClr val="FFFFFF"/>
              </a:solidFill>
              <a:ln w="9525" cap="flat">
                <a:noFill/>
                <a:prstDash val="solid"/>
                <a:miter/>
              </a:ln>
            </p:spPr>
            <p:txBody>
              <a:bodyPr rtlCol="0" anchor="ctr"/>
              <a:lstStyle/>
              <a:p>
                <a:endParaRPr lang="en-GB"/>
              </a:p>
            </p:txBody>
          </p:sp>
          <p:sp>
            <p:nvSpPr>
              <p:cNvPr id="27" name="Полилиния: фигура 26">
                <a:extLst>
                  <a:ext uri="{FF2B5EF4-FFF2-40B4-BE49-F238E27FC236}">
                    <a16:creationId xmlns:a16="http://schemas.microsoft.com/office/drawing/2014/main" id="{43234A35-8E90-0504-431A-18C13E41B0CC}"/>
                  </a:ext>
                </a:extLst>
              </p:cNvPr>
              <p:cNvSpPr/>
              <p:nvPr/>
            </p:nvSpPr>
            <p:spPr>
              <a:xfrm>
                <a:off x="3707700" y="477171"/>
                <a:ext cx="182650" cy="6576"/>
              </a:xfrm>
              <a:custGeom>
                <a:avLst/>
                <a:gdLst>
                  <a:gd name="connsiteX0" fmla="*/ 182650 w 182650"/>
                  <a:gd name="connsiteY0" fmla="*/ 0 h 6576"/>
                  <a:gd name="connsiteX1" fmla="*/ 0 w 182650"/>
                  <a:gd name="connsiteY1" fmla="*/ 0 h 6576"/>
                  <a:gd name="connsiteX2" fmla="*/ 0 w 182650"/>
                  <a:gd name="connsiteY2" fmla="*/ 6576 h 6576"/>
                  <a:gd name="connsiteX3" fmla="*/ 182650 w 182650"/>
                  <a:gd name="connsiteY3" fmla="*/ 6576 h 6576"/>
                  <a:gd name="connsiteX4" fmla="*/ 182650 w 182650"/>
                  <a:gd name="connsiteY4" fmla="*/ 0 h 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0" h="6576">
                    <a:moveTo>
                      <a:pt x="182650" y="0"/>
                    </a:moveTo>
                    <a:lnTo>
                      <a:pt x="0" y="0"/>
                    </a:lnTo>
                    <a:lnTo>
                      <a:pt x="0" y="6576"/>
                    </a:lnTo>
                    <a:lnTo>
                      <a:pt x="182650" y="6576"/>
                    </a:lnTo>
                    <a:lnTo>
                      <a:pt x="182650" y="0"/>
                    </a:lnTo>
                    <a:close/>
                  </a:path>
                </a:pathLst>
              </a:custGeom>
              <a:solidFill>
                <a:srgbClr val="FFFFFF"/>
              </a:solidFill>
              <a:ln w="9525" cap="flat">
                <a:noFill/>
                <a:prstDash val="solid"/>
                <a:miter/>
              </a:ln>
            </p:spPr>
            <p:txBody>
              <a:bodyPr rtlCol="0" anchor="ctr"/>
              <a:lstStyle/>
              <a:p>
                <a:endParaRPr lang="en-GB"/>
              </a:p>
            </p:txBody>
          </p:sp>
          <p:sp>
            <p:nvSpPr>
              <p:cNvPr id="28" name="Полилиния: фигура 27">
                <a:extLst>
                  <a:ext uri="{FF2B5EF4-FFF2-40B4-BE49-F238E27FC236}">
                    <a16:creationId xmlns:a16="http://schemas.microsoft.com/office/drawing/2014/main" id="{97CC3E5B-7FE8-834D-7819-8C431E140F56}"/>
                  </a:ext>
                </a:extLst>
              </p:cNvPr>
              <p:cNvSpPr/>
              <p:nvPr/>
            </p:nvSpPr>
            <p:spPr>
              <a:xfrm>
                <a:off x="3133725" y="265125"/>
                <a:ext cx="182651" cy="6577"/>
              </a:xfrm>
              <a:custGeom>
                <a:avLst/>
                <a:gdLst>
                  <a:gd name="connsiteX0" fmla="*/ 182651 w 182651"/>
                  <a:gd name="connsiteY0" fmla="*/ 0 h 6577"/>
                  <a:gd name="connsiteX1" fmla="*/ 0 w 182651"/>
                  <a:gd name="connsiteY1" fmla="*/ 0 h 6577"/>
                  <a:gd name="connsiteX2" fmla="*/ 0 w 182651"/>
                  <a:gd name="connsiteY2" fmla="*/ 6578 h 6577"/>
                  <a:gd name="connsiteX3" fmla="*/ 182651 w 182651"/>
                  <a:gd name="connsiteY3" fmla="*/ 6578 h 6577"/>
                  <a:gd name="connsiteX4" fmla="*/ 182651 w 182651"/>
                  <a:gd name="connsiteY4" fmla="*/ 0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1" h="6577">
                    <a:moveTo>
                      <a:pt x="182651" y="0"/>
                    </a:moveTo>
                    <a:lnTo>
                      <a:pt x="0" y="0"/>
                    </a:lnTo>
                    <a:lnTo>
                      <a:pt x="0" y="6578"/>
                    </a:lnTo>
                    <a:lnTo>
                      <a:pt x="182651" y="6578"/>
                    </a:lnTo>
                    <a:lnTo>
                      <a:pt x="182651" y="0"/>
                    </a:lnTo>
                    <a:close/>
                  </a:path>
                </a:pathLst>
              </a:custGeom>
              <a:solidFill>
                <a:srgbClr val="FFFFFF"/>
              </a:solidFill>
              <a:ln w="9525" cap="flat">
                <a:noFill/>
                <a:prstDash val="solid"/>
                <a:miter/>
              </a:ln>
            </p:spPr>
            <p:txBody>
              <a:bodyPr rtlCol="0" anchor="ctr"/>
              <a:lstStyle/>
              <a:p>
                <a:endParaRPr lang="en-GB"/>
              </a:p>
            </p:txBody>
          </p:sp>
          <p:sp>
            <p:nvSpPr>
              <p:cNvPr id="29" name="Полилиния: фигура 28">
                <a:extLst>
                  <a:ext uri="{FF2B5EF4-FFF2-40B4-BE49-F238E27FC236}">
                    <a16:creationId xmlns:a16="http://schemas.microsoft.com/office/drawing/2014/main" id="{05148291-FD54-6EDB-5A45-B960E6D46D91}"/>
                  </a:ext>
                </a:extLst>
              </p:cNvPr>
              <p:cNvSpPr/>
              <p:nvPr/>
            </p:nvSpPr>
            <p:spPr>
              <a:xfrm>
                <a:off x="4022677" y="226389"/>
                <a:ext cx="236912" cy="225554"/>
              </a:xfrm>
              <a:custGeom>
                <a:avLst/>
                <a:gdLst>
                  <a:gd name="connsiteX0" fmla="*/ 230645 w 236912"/>
                  <a:gd name="connsiteY0" fmla="*/ 225555 h 225554"/>
                  <a:gd name="connsiteX1" fmla="*/ 0 w 236912"/>
                  <a:gd name="connsiteY1" fmla="*/ 225555 h 225554"/>
                  <a:gd name="connsiteX2" fmla="*/ 0 w 236912"/>
                  <a:gd name="connsiteY2" fmla="*/ 168219 h 225554"/>
                  <a:gd name="connsiteX3" fmla="*/ 72616 w 236912"/>
                  <a:gd name="connsiteY3" fmla="*/ 95603 h 225554"/>
                  <a:gd name="connsiteX4" fmla="*/ 162998 w 236912"/>
                  <a:gd name="connsiteY4" fmla="*/ 95603 h 225554"/>
                  <a:gd name="connsiteX5" fmla="*/ 184544 w 236912"/>
                  <a:gd name="connsiteY5" fmla="*/ 74053 h 225554"/>
                  <a:gd name="connsiteX6" fmla="*/ 162998 w 236912"/>
                  <a:gd name="connsiteY6" fmla="*/ 52503 h 225554"/>
                  <a:gd name="connsiteX7" fmla="*/ 1828 w 236912"/>
                  <a:gd name="connsiteY7" fmla="*/ 52503 h 225554"/>
                  <a:gd name="connsiteX8" fmla="*/ 1828 w 236912"/>
                  <a:gd name="connsiteY8" fmla="*/ 0 h 225554"/>
                  <a:gd name="connsiteX9" fmla="*/ 162865 w 236912"/>
                  <a:gd name="connsiteY9" fmla="*/ 0 h 225554"/>
                  <a:gd name="connsiteX10" fmla="*/ 236912 w 236912"/>
                  <a:gd name="connsiteY10" fmla="*/ 74053 h 225554"/>
                  <a:gd name="connsiteX11" fmla="*/ 162865 w 236912"/>
                  <a:gd name="connsiteY11" fmla="*/ 148106 h 225554"/>
                  <a:gd name="connsiteX12" fmla="*/ 72482 w 236912"/>
                  <a:gd name="connsiteY12" fmla="*/ 148106 h 225554"/>
                  <a:gd name="connsiteX13" fmla="*/ 52372 w 236912"/>
                  <a:gd name="connsiteY13" fmla="*/ 168219 h 225554"/>
                  <a:gd name="connsiteX14" fmla="*/ 52372 w 236912"/>
                  <a:gd name="connsiteY14" fmla="*/ 173051 h 225554"/>
                  <a:gd name="connsiteX15" fmla="*/ 230521 w 236912"/>
                  <a:gd name="connsiteY15" fmla="*/ 173051 h 225554"/>
                  <a:gd name="connsiteX16" fmla="*/ 230521 w 236912"/>
                  <a:gd name="connsiteY16" fmla="*/ 225555 h 225554"/>
                  <a:gd name="connsiteX17" fmla="*/ 230645 w 236912"/>
                  <a:gd name="connsiteY17" fmla="*/ 225555 h 22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912" h="225554">
                    <a:moveTo>
                      <a:pt x="230645" y="225555"/>
                    </a:moveTo>
                    <a:lnTo>
                      <a:pt x="0" y="225555"/>
                    </a:lnTo>
                    <a:lnTo>
                      <a:pt x="0" y="168219"/>
                    </a:lnTo>
                    <a:cubicBezTo>
                      <a:pt x="0" y="128254"/>
                      <a:pt x="32520" y="95603"/>
                      <a:pt x="72616" y="95603"/>
                    </a:cubicBezTo>
                    <a:lnTo>
                      <a:pt x="162998" y="95603"/>
                    </a:lnTo>
                    <a:cubicBezTo>
                      <a:pt x="174876" y="95603"/>
                      <a:pt x="184544" y="85938"/>
                      <a:pt x="184544" y="74053"/>
                    </a:cubicBezTo>
                    <a:cubicBezTo>
                      <a:pt x="184544" y="62168"/>
                      <a:pt x="174876" y="52503"/>
                      <a:pt x="162998" y="52503"/>
                    </a:cubicBezTo>
                    <a:lnTo>
                      <a:pt x="1828" y="52503"/>
                    </a:lnTo>
                    <a:lnTo>
                      <a:pt x="1828" y="0"/>
                    </a:lnTo>
                    <a:lnTo>
                      <a:pt x="162865" y="0"/>
                    </a:lnTo>
                    <a:cubicBezTo>
                      <a:pt x="203613" y="0"/>
                      <a:pt x="236912" y="33174"/>
                      <a:pt x="236912" y="74053"/>
                    </a:cubicBezTo>
                    <a:cubicBezTo>
                      <a:pt x="236912" y="114802"/>
                      <a:pt x="203746" y="148106"/>
                      <a:pt x="162865" y="148106"/>
                    </a:cubicBezTo>
                    <a:lnTo>
                      <a:pt x="72482" y="148106"/>
                    </a:lnTo>
                    <a:cubicBezTo>
                      <a:pt x="61384" y="148106"/>
                      <a:pt x="52372" y="157118"/>
                      <a:pt x="52372" y="168219"/>
                    </a:cubicBezTo>
                    <a:lnTo>
                      <a:pt x="52372" y="173051"/>
                    </a:lnTo>
                    <a:lnTo>
                      <a:pt x="230521" y="173051"/>
                    </a:lnTo>
                    <a:lnTo>
                      <a:pt x="230521" y="225555"/>
                    </a:lnTo>
                    <a:lnTo>
                      <a:pt x="230645" y="225555"/>
                    </a:lnTo>
                    <a:close/>
                  </a:path>
                </a:pathLst>
              </a:custGeom>
              <a:solidFill>
                <a:srgbClr val="FFFFFF"/>
              </a:solidFill>
              <a:ln w="9525" cap="flat">
                <a:noFill/>
                <a:prstDash val="solid"/>
                <a:miter/>
              </a:ln>
            </p:spPr>
            <p:txBody>
              <a:bodyPr rtlCol="0" anchor="ctr"/>
              <a:lstStyle/>
              <a:p>
                <a:endParaRPr lang="en-GB"/>
              </a:p>
            </p:txBody>
          </p:sp>
          <p:sp>
            <p:nvSpPr>
              <p:cNvPr id="30" name="Полилиния: фигура 29">
                <a:extLst>
                  <a:ext uri="{FF2B5EF4-FFF2-40B4-BE49-F238E27FC236}">
                    <a16:creationId xmlns:a16="http://schemas.microsoft.com/office/drawing/2014/main" id="{8661F62E-A6B9-7AE0-6FEF-C3EB8F2A3DC3}"/>
                  </a:ext>
                </a:extLst>
              </p:cNvPr>
              <p:cNvSpPr/>
              <p:nvPr/>
            </p:nvSpPr>
            <p:spPr>
              <a:xfrm>
                <a:off x="4975126" y="361335"/>
                <a:ext cx="48882" cy="94367"/>
              </a:xfrm>
              <a:custGeom>
                <a:avLst/>
                <a:gdLst>
                  <a:gd name="connsiteX0" fmla="*/ 32347 w 48882"/>
                  <a:gd name="connsiteY0" fmla="*/ 94367 h 94367"/>
                  <a:gd name="connsiteX1" fmla="*/ 16669 w 48882"/>
                  <a:gd name="connsiteY1" fmla="*/ 89282 h 94367"/>
                  <a:gd name="connsiteX2" fmla="*/ 11306 w 48882"/>
                  <a:gd name="connsiteY2" fmla="*/ 74731 h 94367"/>
                  <a:gd name="connsiteX3" fmla="*/ 11306 w 48882"/>
                  <a:gd name="connsiteY3" fmla="*/ 42521 h 94367"/>
                  <a:gd name="connsiteX4" fmla="*/ 0 w 48882"/>
                  <a:gd name="connsiteY4" fmla="*/ 42521 h 94367"/>
                  <a:gd name="connsiteX5" fmla="*/ 0 w 48882"/>
                  <a:gd name="connsiteY5" fmla="*/ 22321 h 94367"/>
                  <a:gd name="connsiteX6" fmla="*/ 11306 w 48882"/>
                  <a:gd name="connsiteY6" fmla="*/ 22321 h 94367"/>
                  <a:gd name="connsiteX7" fmla="*/ 11306 w 48882"/>
                  <a:gd name="connsiteY7" fmla="*/ 0 h 94367"/>
                  <a:gd name="connsiteX8" fmla="*/ 32633 w 48882"/>
                  <a:gd name="connsiteY8" fmla="*/ 0 h 94367"/>
                  <a:gd name="connsiteX9" fmla="*/ 32633 w 48882"/>
                  <a:gd name="connsiteY9" fmla="*/ 22321 h 94367"/>
                  <a:gd name="connsiteX10" fmla="*/ 48882 w 48882"/>
                  <a:gd name="connsiteY10" fmla="*/ 22321 h 94367"/>
                  <a:gd name="connsiteX11" fmla="*/ 48882 w 48882"/>
                  <a:gd name="connsiteY11" fmla="*/ 42521 h 94367"/>
                  <a:gd name="connsiteX12" fmla="*/ 32633 w 48882"/>
                  <a:gd name="connsiteY12" fmla="*/ 42521 h 94367"/>
                  <a:gd name="connsiteX13" fmla="*/ 32633 w 48882"/>
                  <a:gd name="connsiteY13" fmla="*/ 70211 h 94367"/>
                  <a:gd name="connsiteX14" fmla="*/ 33766 w 48882"/>
                  <a:gd name="connsiteY14" fmla="*/ 74024 h 94367"/>
                  <a:gd name="connsiteX15" fmla="*/ 37576 w 48882"/>
                  <a:gd name="connsiteY15" fmla="*/ 75155 h 94367"/>
                  <a:gd name="connsiteX16" fmla="*/ 48882 w 48882"/>
                  <a:gd name="connsiteY16" fmla="*/ 75155 h 94367"/>
                  <a:gd name="connsiteX17" fmla="*/ 48882 w 48882"/>
                  <a:gd name="connsiteY17" fmla="*/ 94367 h 94367"/>
                  <a:gd name="connsiteX18" fmla="*/ 32347 w 4888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82" h="94367">
                    <a:moveTo>
                      <a:pt x="32347" y="94367"/>
                    </a:moveTo>
                    <a:cubicBezTo>
                      <a:pt x="25479" y="94367"/>
                      <a:pt x="20250" y="92673"/>
                      <a:pt x="16669" y="89282"/>
                    </a:cubicBezTo>
                    <a:cubicBezTo>
                      <a:pt x="13087" y="85892"/>
                      <a:pt x="11306" y="81041"/>
                      <a:pt x="11306" y="74731"/>
                    </a:cubicBezTo>
                    <a:lnTo>
                      <a:pt x="11306" y="42521"/>
                    </a:lnTo>
                    <a:lnTo>
                      <a:pt x="0" y="42521"/>
                    </a:lnTo>
                    <a:lnTo>
                      <a:pt x="0" y="22321"/>
                    </a:lnTo>
                    <a:lnTo>
                      <a:pt x="11306" y="22321"/>
                    </a:lnTo>
                    <a:lnTo>
                      <a:pt x="11306" y="0"/>
                    </a:lnTo>
                    <a:lnTo>
                      <a:pt x="32633" y="0"/>
                    </a:lnTo>
                    <a:lnTo>
                      <a:pt x="32633" y="22321"/>
                    </a:lnTo>
                    <a:lnTo>
                      <a:pt x="48882" y="22321"/>
                    </a:lnTo>
                    <a:lnTo>
                      <a:pt x="48882" y="42521"/>
                    </a:lnTo>
                    <a:lnTo>
                      <a:pt x="32633" y="42521"/>
                    </a:lnTo>
                    <a:lnTo>
                      <a:pt x="32633" y="70211"/>
                    </a:lnTo>
                    <a:cubicBezTo>
                      <a:pt x="32633" y="71999"/>
                      <a:pt x="33014" y="73271"/>
                      <a:pt x="33766" y="74024"/>
                    </a:cubicBezTo>
                    <a:cubicBezTo>
                      <a:pt x="34519" y="74778"/>
                      <a:pt x="35785" y="75155"/>
                      <a:pt x="37576" y="75155"/>
                    </a:cubicBezTo>
                    <a:lnTo>
                      <a:pt x="48882" y="75155"/>
                    </a:lnTo>
                    <a:lnTo>
                      <a:pt x="48882"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31" name="Полилиния: фигура 30">
                <a:extLst>
                  <a:ext uri="{FF2B5EF4-FFF2-40B4-BE49-F238E27FC236}">
                    <a16:creationId xmlns:a16="http://schemas.microsoft.com/office/drawing/2014/main" id="{BB024E62-72C1-6418-B91B-2EBB3811A386}"/>
                  </a:ext>
                </a:extLst>
              </p:cNvPr>
              <p:cNvSpPr/>
              <p:nvPr/>
            </p:nvSpPr>
            <p:spPr>
              <a:xfrm>
                <a:off x="4903631" y="382238"/>
                <a:ext cx="65122" cy="74872"/>
              </a:xfrm>
              <a:custGeom>
                <a:avLst/>
                <a:gdLst>
                  <a:gd name="connsiteX0" fmla="*/ 32775 w 65122"/>
                  <a:gd name="connsiteY0" fmla="*/ 74872 h 74872"/>
                  <a:gd name="connsiteX1" fmla="*/ 13706 w 65122"/>
                  <a:gd name="connsiteY1" fmla="*/ 70917 h 74872"/>
                  <a:gd name="connsiteX2" fmla="*/ 3115 w 65122"/>
                  <a:gd name="connsiteY2" fmla="*/ 61311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2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9 h 74872"/>
                  <a:gd name="connsiteX12" fmla="*/ 286 w 65122"/>
                  <a:gd name="connsiteY12" fmla="*/ 22886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4 h 74872"/>
                  <a:gd name="connsiteX17" fmla="*/ 60322 w 65122"/>
                  <a:gd name="connsiteY17" fmla="*/ 12715 h 74872"/>
                  <a:gd name="connsiteX18" fmla="*/ 63998 w 65122"/>
                  <a:gd name="connsiteY18" fmla="*/ 23310 h 74872"/>
                  <a:gd name="connsiteX19" fmla="*/ 43367 w 65122"/>
                  <a:gd name="connsiteY19" fmla="*/ 23310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7 h 74872"/>
                  <a:gd name="connsiteX26" fmla="*/ 65122 w 65122"/>
                  <a:gd name="connsiteY26" fmla="*/ 52269 h 74872"/>
                  <a:gd name="connsiteX27" fmla="*/ 61455 w 65122"/>
                  <a:gd name="connsiteY27" fmla="*/ 63713 h 74872"/>
                  <a:gd name="connsiteX28" fmla="*/ 50578 w 65122"/>
                  <a:gd name="connsiteY28" fmla="*/ 71906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4"/>
                      <a:pt x="13706" y="70917"/>
                    </a:cubicBezTo>
                    <a:cubicBezTo>
                      <a:pt x="8811" y="68186"/>
                      <a:pt x="5277" y="64983"/>
                      <a:pt x="3115" y="61311"/>
                    </a:cubicBezTo>
                    <a:cubicBezTo>
                      <a:pt x="1038" y="57638"/>
                      <a:pt x="0" y="54200"/>
                      <a:pt x="0" y="50998"/>
                    </a:cubicBezTo>
                    <a:lnTo>
                      <a:pt x="20764" y="50998"/>
                    </a:lnTo>
                    <a:cubicBezTo>
                      <a:pt x="20764" y="52976"/>
                      <a:pt x="21755" y="54765"/>
                      <a:pt x="23736" y="56366"/>
                    </a:cubicBezTo>
                    <a:cubicBezTo>
                      <a:pt x="25803" y="57873"/>
                      <a:pt x="28823" y="58626"/>
                      <a:pt x="32775" y="58626"/>
                    </a:cubicBezTo>
                    <a:cubicBezTo>
                      <a:pt x="36643" y="58626"/>
                      <a:pt x="39462" y="58062"/>
                      <a:pt x="41253" y="56932"/>
                    </a:cubicBezTo>
                    <a:cubicBezTo>
                      <a:pt x="43139" y="55707"/>
                      <a:pt x="44082" y="54248"/>
                      <a:pt x="44082" y="52552"/>
                    </a:cubicBezTo>
                    <a:cubicBezTo>
                      <a:pt x="44082" y="50763"/>
                      <a:pt x="43463" y="49350"/>
                      <a:pt x="42243" y="48314"/>
                    </a:cubicBezTo>
                    <a:cubicBezTo>
                      <a:pt x="41015" y="47278"/>
                      <a:pt x="38852" y="46525"/>
                      <a:pt x="35747" y="46053"/>
                    </a:cubicBezTo>
                    <a:lnTo>
                      <a:pt x="25003" y="44359"/>
                    </a:lnTo>
                    <a:cubicBezTo>
                      <a:pt x="8525" y="41816"/>
                      <a:pt x="286" y="34659"/>
                      <a:pt x="286" y="22886"/>
                    </a:cubicBezTo>
                    <a:cubicBezTo>
                      <a:pt x="286" y="18742"/>
                      <a:pt x="1505" y="14928"/>
                      <a:pt x="3962" y="11443"/>
                    </a:cubicBezTo>
                    <a:cubicBezTo>
                      <a:pt x="6410" y="7958"/>
                      <a:pt x="10030" y="5181"/>
                      <a:pt x="14840" y="3108"/>
                    </a:cubicBezTo>
                    <a:cubicBezTo>
                      <a:pt x="19641" y="1036"/>
                      <a:pt x="25384" y="0"/>
                      <a:pt x="32071" y="0"/>
                    </a:cubicBezTo>
                    <a:cubicBezTo>
                      <a:pt x="38852" y="0"/>
                      <a:pt x="44644" y="1225"/>
                      <a:pt x="49444" y="3674"/>
                    </a:cubicBezTo>
                    <a:cubicBezTo>
                      <a:pt x="54245" y="6027"/>
                      <a:pt x="57874" y="9041"/>
                      <a:pt x="60322" y="12715"/>
                    </a:cubicBezTo>
                    <a:cubicBezTo>
                      <a:pt x="62770" y="16293"/>
                      <a:pt x="63998" y="19825"/>
                      <a:pt x="63998" y="23310"/>
                    </a:cubicBezTo>
                    <a:lnTo>
                      <a:pt x="43367" y="23310"/>
                    </a:lnTo>
                    <a:cubicBezTo>
                      <a:pt x="43367" y="21426"/>
                      <a:pt x="42339" y="19778"/>
                      <a:pt x="40262" y="18365"/>
                    </a:cubicBezTo>
                    <a:cubicBezTo>
                      <a:pt x="38291" y="16953"/>
                      <a:pt x="35557" y="16246"/>
                      <a:pt x="32071" y="16246"/>
                    </a:cubicBezTo>
                    <a:cubicBezTo>
                      <a:pt x="28680" y="16246"/>
                      <a:pt x="26041" y="16906"/>
                      <a:pt x="24155" y="18224"/>
                    </a:cubicBezTo>
                    <a:cubicBezTo>
                      <a:pt x="22374" y="19448"/>
                      <a:pt x="21479" y="20908"/>
                      <a:pt x="21479" y="22603"/>
                    </a:cubicBezTo>
                    <a:cubicBezTo>
                      <a:pt x="21479" y="25335"/>
                      <a:pt x="24203" y="27124"/>
                      <a:pt x="29670" y="27971"/>
                    </a:cubicBezTo>
                    <a:lnTo>
                      <a:pt x="40967" y="29667"/>
                    </a:lnTo>
                    <a:cubicBezTo>
                      <a:pt x="57074" y="32021"/>
                      <a:pt x="65122" y="39555"/>
                      <a:pt x="65122" y="52269"/>
                    </a:cubicBezTo>
                    <a:cubicBezTo>
                      <a:pt x="65122" y="56414"/>
                      <a:pt x="63903" y="60228"/>
                      <a:pt x="61455" y="63713"/>
                    </a:cubicBezTo>
                    <a:cubicBezTo>
                      <a:pt x="59103" y="67103"/>
                      <a:pt x="55474" y="69834"/>
                      <a:pt x="50578" y="71906"/>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32" name="Полилиния: фигура 31">
                <a:extLst>
                  <a:ext uri="{FF2B5EF4-FFF2-40B4-BE49-F238E27FC236}">
                    <a16:creationId xmlns:a16="http://schemas.microsoft.com/office/drawing/2014/main" id="{3E950A2E-3B8B-9989-3B07-098DA108E63D}"/>
                  </a:ext>
                </a:extLst>
              </p:cNvPr>
              <p:cNvSpPr/>
              <p:nvPr/>
            </p:nvSpPr>
            <p:spPr>
              <a:xfrm>
                <a:off x="4820783" y="382238"/>
                <a:ext cx="74447" cy="74872"/>
              </a:xfrm>
              <a:custGeom>
                <a:avLst/>
                <a:gdLst>
                  <a:gd name="connsiteX0" fmla="*/ 37862 w 74447"/>
                  <a:gd name="connsiteY0" fmla="*/ 74872 h 74872"/>
                  <a:gd name="connsiteX1" fmla="*/ 18507 w 74447"/>
                  <a:gd name="connsiteY1" fmla="*/ 70070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69 w 74447"/>
                  <a:gd name="connsiteY7" fmla="*/ 4803 h 74872"/>
                  <a:gd name="connsiteX8" fmla="*/ 69647 w 74447"/>
                  <a:gd name="connsiteY8" fmla="*/ 18082 h 74872"/>
                  <a:gd name="connsiteX9" fmla="*/ 74447 w 74447"/>
                  <a:gd name="connsiteY9" fmla="*/ 36588 h 74872"/>
                  <a:gd name="connsiteX10" fmla="*/ 73742 w 74447"/>
                  <a:gd name="connsiteY10" fmla="*/ 43652 h 74872"/>
                  <a:gd name="connsiteX11" fmla="*/ 21193 w 74447"/>
                  <a:gd name="connsiteY11" fmla="*/ 43652 h 74872"/>
                  <a:gd name="connsiteX12" fmla="*/ 26699 w 74447"/>
                  <a:gd name="connsiteY12" fmla="*/ 53682 h 74872"/>
                  <a:gd name="connsiteX13" fmla="*/ 37862 w 74447"/>
                  <a:gd name="connsiteY13" fmla="*/ 57638 h 74872"/>
                  <a:gd name="connsiteX14" fmla="*/ 46053 w 74447"/>
                  <a:gd name="connsiteY14" fmla="*/ 55801 h 74872"/>
                  <a:gd name="connsiteX15" fmla="*/ 51140 w 74447"/>
                  <a:gd name="connsiteY15" fmla="*/ 51987 h 74872"/>
                  <a:gd name="connsiteX16" fmla="*/ 7261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407 w 74447"/>
                  <a:gd name="connsiteY20" fmla="*/ 30797 h 74872"/>
                  <a:gd name="connsiteX21" fmla="*/ 48320 w 74447"/>
                  <a:gd name="connsiteY21" fmla="*/ 20908 h 74872"/>
                  <a:gd name="connsiteX22" fmla="*/ 37862 w 74447"/>
                  <a:gd name="connsiteY22" fmla="*/ 16953 h 74872"/>
                  <a:gd name="connsiteX23" fmla="*/ 26841 w 74447"/>
                  <a:gd name="connsiteY23" fmla="*/ 20908 h 74872"/>
                  <a:gd name="connsiteX24" fmla="*/ 21193 w 74447"/>
                  <a:gd name="connsiteY24" fmla="*/ 30797 h 74872"/>
                  <a:gd name="connsiteX25" fmla="*/ 53407 w 74447"/>
                  <a:gd name="connsiteY25" fmla="*/ 30797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709" y="74872"/>
                      <a:pt x="24251" y="73271"/>
                      <a:pt x="18507" y="70070"/>
                    </a:cubicBezTo>
                    <a:cubicBezTo>
                      <a:pt x="12763" y="66773"/>
                      <a:pt x="8239" y="62299"/>
                      <a:pt x="4943" y="56649"/>
                    </a:cubicBezTo>
                    <a:cubicBezTo>
                      <a:pt x="1648" y="50904"/>
                      <a:pt x="0" y="44500"/>
                      <a:pt x="0" y="37436"/>
                    </a:cubicBezTo>
                    <a:cubicBezTo>
                      <a:pt x="0" y="30373"/>
                      <a:pt x="1648" y="24016"/>
                      <a:pt x="4943" y="18365"/>
                    </a:cubicBezTo>
                    <a:cubicBezTo>
                      <a:pt x="8239" y="12621"/>
                      <a:pt x="12763" y="8147"/>
                      <a:pt x="18507" y="4944"/>
                    </a:cubicBezTo>
                    <a:cubicBezTo>
                      <a:pt x="24251" y="1649"/>
                      <a:pt x="30709" y="0"/>
                      <a:pt x="37862" y="0"/>
                    </a:cubicBezTo>
                    <a:cubicBezTo>
                      <a:pt x="44644" y="0"/>
                      <a:pt x="50816" y="1601"/>
                      <a:pt x="56369" y="4803"/>
                    </a:cubicBezTo>
                    <a:cubicBezTo>
                      <a:pt x="62017" y="8006"/>
                      <a:pt x="66446" y="12432"/>
                      <a:pt x="69647" y="18082"/>
                    </a:cubicBezTo>
                    <a:cubicBezTo>
                      <a:pt x="72847" y="23639"/>
                      <a:pt x="74447" y="29808"/>
                      <a:pt x="74447" y="36588"/>
                    </a:cubicBezTo>
                    <a:cubicBezTo>
                      <a:pt x="74447" y="39132"/>
                      <a:pt x="74219" y="41486"/>
                      <a:pt x="73742" y="43652"/>
                    </a:cubicBezTo>
                    <a:lnTo>
                      <a:pt x="21193" y="43652"/>
                    </a:lnTo>
                    <a:cubicBezTo>
                      <a:pt x="21755" y="47608"/>
                      <a:pt x="23593" y="50951"/>
                      <a:pt x="26699" y="53682"/>
                    </a:cubicBezTo>
                    <a:cubicBezTo>
                      <a:pt x="29813" y="56319"/>
                      <a:pt x="33528" y="57638"/>
                      <a:pt x="37862" y="57638"/>
                    </a:cubicBezTo>
                    <a:cubicBezTo>
                      <a:pt x="41062" y="57638"/>
                      <a:pt x="43796" y="57025"/>
                      <a:pt x="46053" y="55801"/>
                    </a:cubicBezTo>
                    <a:cubicBezTo>
                      <a:pt x="48320" y="54577"/>
                      <a:pt x="50016" y="53306"/>
                      <a:pt x="51140" y="51987"/>
                    </a:cubicBezTo>
                    <a:lnTo>
                      <a:pt x="72619" y="51987"/>
                    </a:lnTo>
                    <a:cubicBezTo>
                      <a:pt x="71676" y="55189"/>
                      <a:pt x="69790" y="58532"/>
                      <a:pt x="66961" y="62017"/>
                    </a:cubicBezTo>
                    <a:cubicBezTo>
                      <a:pt x="64141" y="65502"/>
                      <a:pt x="60227" y="68515"/>
                      <a:pt x="55235" y="71058"/>
                    </a:cubicBezTo>
                    <a:cubicBezTo>
                      <a:pt x="50340" y="73602"/>
                      <a:pt x="44548" y="74872"/>
                      <a:pt x="37862" y="74872"/>
                    </a:cubicBezTo>
                    <a:close/>
                    <a:moveTo>
                      <a:pt x="53407" y="30797"/>
                    </a:moveTo>
                    <a:cubicBezTo>
                      <a:pt x="52835" y="26841"/>
                      <a:pt x="51140" y="23545"/>
                      <a:pt x="48320" y="20908"/>
                    </a:cubicBezTo>
                    <a:cubicBezTo>
                      <a:pt x="45491" y="18271"/>
                      <a:pt x="42005" y="16953"/>
                      <a:pt x="37862" y="16953"/>
                    </a:cubicBezTo>
                    <a:cubicBezTo>
                      <a:pt x="33433" y="16953"/>
                      <a:pt x="29766" y="18271"/>
                      <a:pt x="26841" y="20908"/>
                    </a:cubicBezTo>
                    <a:cubicBezTo>
                      <a:pt x="23927" y="23545"/>
                      <a:pt x="22041" y="26841"/>
                      <a:pt x="21193" y="30797"/>
                    </a:cubicBezTo>
                    <a:lnTo>
                      <a:pt x="53407" y="30797"/>
                    </a:lnTo>
                    <a:close/>
                  </a:path>
                </a:pathLst>
              </a:custGeom>
              <a:solidFill>
                <a:srgbClr val="FFFFFF"/>
              </a:solidFill>
              <a:ln w="9525" cap="flat">
                <a:noFill/>
                <a:prstDash val="solid"/>
                <a:miter/>
              </a:ln>
            </p:spPr>
            <p:txBody>
              <a:bodyPr rtlCol="0" anchor="ctr"/>
              <a:lstStyle/>
              <a:p>
                <a:endParaRPr lang="en-GB"/>
              </a:p>
            </p:txBody>
          </p:sp>
          <p:sp>
            <p:nvSpPr>
              <p:cNvPr id="33" name="Полилиния: фигура 32">
                <a:extLst>
                  <a:ext uri="{FF2B5EF4-FFF2-40B4-BE49-F238E27FC236}">
                    <a16:creationId xmlns:a16="http://schemas.microsoft.com/office/drawing/2014/main" id="{150F535D-FCE0-7159-26E5-85506F77E097}"/>
                  </a:ext>
                </a:extLst>
              </p:cNvPr>
              <p:cNvSpPr/>
              <p:nvPr/>
            </p:nvSpPr>
            <p:spPr>
              <a:xfrm>
                <a:off x="4747355" y="356817"/>
                <a:ext cx="67103" cy="98887"/>
              </a:xfrm>
              <a:custGeom>
                <a:avLst/>
                <a:gdLst>
                  <a:gd name="connsiteX0" fmla="*/ 22603 w 67103"/>
                  <a:gd name="connsiteY0" fmla="*/ 98888 h 98887"/>
                  <a:gd name="connsiteX1" fmla="*/ 0 w 67103"/>
                  <a:gd name="connsiteY1" fmla="*/ 98888 h 98887"/>
                  <a:gd name="connsiteX2" fmla="*/ 0 w 67103"/>
                  <a:gd name="connsiteY2" fmla="*/ 0 h 98887"/>
                  <a:gd name="connsiteX3" fmla="*/ 67104 w 67103"/>
                  <a:gd name="connsiteY3" fmla="*/ 0 h 98887"/>
                  <a:gd name="connsiteX4" fmla="*/ 67104 w 67103"/>
                  <a:gd name="connsiteY4" fmla="*/ 20484 h 98887"/>
                  <a:gd name="connsiteX5" fmla="*/ 22603 w 67103"/>
                  <a:gd name="connsiteY5" fmla="*/ 20484 h 98887"/>
                  <a:gd name="connsiteX6" fmla="*/ 22603 w 67103"/>
                  <a:gd name="connsiteY6" fmla="*/ 40261 h 98887"/>
                  <a:gd name="connsiteX7" fmla="*/ 63579 w 67103"/>
                  <a:gd name="connsiteY7" fmla="*/ 40261 h 98887"/>
                  <a:gd name="connsiteX8" fmla="*/ 63579 w 67103"/>
                  <a:gd name="connsiteY8" fmla="*/ 60039 h 98887"/>
                  <a:gd name="connsiteX9" fmla="*/ 22603 w 67103"/>
                  <a:gd name="connsiteY9" fmla="*/ 60039 h 98887"/>
                  <a:gd name="connsiteX10" fmla="*/ 22603 w 67103"/>
                  <a:gd name="connsiteY10" fmla="*/ 98888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03" h="98887">
                    <a:moveTo>
                      <a:pt x="22603" y="98888"/>
                    </a:moveTo>
                    <a:lnTo>
                      <a:pt x="0" y="98888"/>
                    </a:lnTo>
                    <a:lnTo>
                      <a:pt x="0" y="0"/>
                    </a:lnTo>
                    <a:lnTo>
                      <a:pt x="67104" y="0"/>
                    </a:lnTo>
                    <a:lnTo>
                      <a:pt x="67104" y="20484"/>
                    </a:lnTo>
                    <a:lnTo>
                      <a:pt x="22603" y="20484"/>
                    </a:lnTo>
                    <a:lnTo>
                      <a:pt x="22603" y="40261"/>
                    </a:lnTo>
                    <a:lnTo>
                      <a:pt x="63579" y="40261"/>
                    </a:lnTo>
                    <a:lnTo>
                      <a:pt x="63579" y="60039"/>
                    </a:lnTo>
                    <a:lnTo>
                      <a:pt x="22603" y="60039"/>
                    </a:lnTo>
                    <a:lnTo>
                      <a:pt x="22603" y="98888"/>
                    </a:lnTo>
                    <a:close/>
                  </a:path>
                </a:pathLst>
              </a:custGeom>
              <a:solidFill>
                <a:srgbClr val="FFFFFF"/>
              </a:solidFill>
              <a:ln w="9525" cap="flat">
                <a:noFill/>
                <a:prstDash val="solid"/>
                <a:miter/>
              </a:ln>
            </p:spPr>
            <p:txBody>
              <a:bodyPr rtlCol="0" anchor="ctr"/>
              <a:lstStyle/>
              <a:p>
                <a:endParaRPr lang="en-GB"/>
              </a:p>
            </p:txBody>
          </p:sp>
          <p:sp>
            <p:nvSpPr>
              <p:cNvPr id="34" name="Полилиния: фигура 33">
                <a:extLst>
                  <a:ext uri="{FF2B5EF4-FFF2-40B4-BE49-F238E27FC236}">
                    <a16:creationId xmlns:a16="http://schemas.microsoft.com/office/drawing/2014/main" id="{D154F7FC-39A1-AE8B-C256-223B6B59BC16}"/>
                  </a:ext>
                </a:extLst>
              </p:cNvPr>
              <p:cNvSpPr/>
              <p:nvPr/>
            </p:nvSpPr>
            <p:spPr>
              <a:xfrm>
                <a:off x="4630092" y="382238"/>
                <a:ext cx="65122" cy="74872"/>
              </a:xfrm>
              <a:custGeom>
                <a:avLst/>
                <a:gdLst>
                  <a:gd name="connsiteX0" fmla="*/ 32766 w 65122"/>
                  <a:gd name="connsiteY0" fmla="*/ 74872 h 74872"/>
                  <a:gd name="connsiteX1" fmla="*/ 13697 w 65122"/>
                  <a:gd name="connsiteY1" fmla="*/ 70917 h 74872"/>
                  <a:gd name="connsiteX2" fmla="*/ 3105 w 65122"/>
                  <a:gd name="connsiteY2" fmla="*/ 61311 h 74872"/>
                  <a:gd name="connsiteX3" fmla="*/ 0 w 65122"/>
                  <a:gd name="connsiteY3" fmla="*/ 50998 h 74872"/>
                  <a:gd name="connsiteX4" fmla="*/ 20765 w 65122"/>
                  <a:gd name="connsiteY4" fmla="*/ 50998 h 74872"/>
                  <a:gd name="connsiteX5" fmla="*/ 23727 w 65122"/>
                  <a:gd name="connsiteY5" fmla="*/ 56366 h 74872"/>
                  <a:gd name="connsiteX6" fmla="*/ 32766 w 65122"/>
                  <a:gd name="connsiteY6" fmla="*/ 58626 h 74872"/>
                  <a:gd name="connsiteX7" fmla="*/ 41243 w 65122"/>
                  <a:gd name="connsiteY7" fmla="*/ 56932 h 74872"/>
                  <a:gd name="connsiteX8" fmla="*/ 44072 w 65122"/>
                  <a:gd name="connsiteY8" fmla="*/ 52552 h 74872"/>
                  <a:gd name="connsiteX9" fmla="*/ 42234 w 65122"/>
                  <a:gd name="connsiteY9" fmla="*/ 48314 h 74872"/>
                  <a:gd name="connsiteX10" fmla="*/ 35738 w 65122"/>
                  <a:gd name="connsiteY10" fmla="*/ 46053 h 74872"/>
                  <a:gd name="connsiteX11" fmla="*/ 25003 w 65122"/>
                  <a:gd name="connsiteY11" fmla="*/ 44359 h 74872"/>
                  <a:gd name="connsiteX12" fmla="*/ 276 w 65122"/>
                  <a:gd name="connsiteY12" fmla="*/ 22886 h 74872"/>
                  <a:gd name="connsiteX13" fmla="*/ 3953 w 65122"/>
                  <a:gd name="connsiteY13" fmla="*/ 11443 h 74872"/>
                  <a:gd name="connsiteX14" fmla="*/ 14830 w 65122"/>
                  <a:gd name="connsiteY14" fmla="*/ 3108 h 74872"/>
                  <a:gd name="connsiteX15" fmla="*/ 32061 w 65122"/>
                  <a:gd name="connsiteY15" fmla="*/ 0 h 74872"/>
                  <a:gd name="connsiteX16" fmla="*/ 49444 w 65122"/>
                  <a:gd name="connsiteY16" fmla="*/ 3674 h 74872"/>
                  <a:gd name="connsiteX17" fmla="*/ 60322 w 65122"/>
                  <a:gd name="connsiteY17" fmla="*/ 12715 h 74872"/>
                  <a:gd name="connsiteX18" fmla="*/ 63989 w 65122"/>
                  <a:gd name="connsiteY18" fmla="*/ 23310 h 74872"/>
                  <a:gd name="connsiteX19" fmla="*/ 43367 w 65122"/>
                  <a:gd name="connsiteY19" fmla="*/ 23310 h 74872"/>
                  <a:gd name="connsiteX20" fmla="*/ 40262 w 65122"/>
                  <a:gd name="connsiteY20" fmla="*/ 18365 h 74872"/>
                  <a:gd name="connsiteX21" fmla="*/ 32061 w 65122"/>
                  <a:gd name="connsiteY21" fmla="*/ 16246 h 74872"/>
                  <a:gd name="connsiteX22" fmla="*/ 24155 w 65122"/>
                  <a:gd name="connsiteY22" fmla="*/ 18224 h 74872"/>
                  <a:gd name="connsiteX23" fmla="*/ 21469 w 65122"/>
                  <a:gd name="connsiteY23" fmla="*/ 22603 h 74872"/>
                  <a:gd name="connsiteX24" fmla="*/ 29661 w 65122"/>
                  <a:gd name="connsiteY24" fmla="*/ 27971 h 74872"/>
                  <a:gd name="connsiteX25" fmla="*/ 40967 w 65122"/>
                  <a:gd name="connsiteY25" fmla="*/ 29667 h 74872"/>
                  <a:gd name="connsiteX26" fmla="*/ 65122 w 65122"/>
                  <a:gd name="connsiteY26" fmla="*/ 52269 h 74872"/>
                  <a:gd name="connsiteX27" fmla="*/ 61446 w 65122"/>
                  <a:gd name="connsiteY27" fmla="*/ 63713 h 74872"/>
                  <a:gd name="connsiteX28" fmla="*/ 50568 w 65122"/>
                  <a:gd name="connsiteY28" fmla="*/ 71906 h 74872"/>
                  <a:gd name="connsiteX29" fmla="*/ 32766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66" y="74872"/>
                    </a:moveTo>
                    <a:cubicBezTo>
                      <a:pt x="24955" y="74872"/>
                      <a:pt x="18593" y="73554"/>
                      <a:pt x="13697" y="70917"/>
                    </a:cubicBezTo>
                    <a:cubicBezTo>
                      <a:pt x="8801" y="68186"/>
                      <a:pt x="5267" y="64983"/>
                      <a:pt x="3105" y="61311"/>
                    </a:cubicBezTo>
                    <a:cubicBezTo>
                      <a:pt x="1029" y="57638"/>
                      <a:pt x="0" y="54200"/>
                      <a:pt x="0" y="50998"/>
                    </a:cubicBezTo>
                    <a:lnTo>
                      <a:pt x="20765" y="50998"/>
                    </a:lnTo>
                    <a:cubicBezTo>
                      <a:pt x="20765" y="52976"/>
                      <a:pt x="21755" y="54765"/>
                      <a:pt x="23727" y="56366"/>
                    </a:cubicBezTo>
                    <a:cubicBezTo>
                      <a:pt x="25803" y="57873"/>
                      <a:pt x="28813" y="58626"/>
                      <a:pt x="32766" y="58626"/>
                    </a:cubicBezTo>
                    <a:cubicBezTo>
                      <a:pt x="36633" y="58626"/>
                      <a:pt x="39462" y="58062"/>
                      <a:pt x="41243" y="56932"/>
                    </a:cubicBezTo>
                    <a:cubicBezTo>
                      <a:pt x="43129" y="55707"/>
                      <a:pt x="44072" y="54248"/>
                      <a:pt x="44072" y="52552"/>
                    </a:cubicBezTo>
                    <a:cubicBezTo>
                      <a:pt x="44072" y="50763"/>
                      <a:pt x="43463" y="49350"/>
                      <a:pt x="42234" y="48314"/>
                    </a:cubicBezTo>
                    <a:cubicBezTo>
                      <a:pt x="41015" y="47278"/>
                      <a:pt x="38843" y="46525"/>
                      <a:pt x="35738" y="46053"/>
                    </a:cubicBezTo>
                    <a:lnTo>
                      <a:pt x="25003" y="44359"/>
                    </a:lnTo>
                    <a:cubicBezTo>
                      <a:pt x="8515" y="41816"/>
                      <a:pt x="276" y="34659"/>
                      <a:pt x="276" y="22886"/>
                    </a:cubicBezTo>
                    <a:cubicBezTo>
                      <a:pt x="276" y="18742"/>
                      <a:pt x="1505" y="14928"/>
                      <a:pt x="3953" y="11443"/>
                    </a:cubicBezTo>
                    <a:cubicBezTo>
                      <a:pt x="6401" y="7958"/>
                      <a:pt x="10030" y="5181"/>
                      <a:pt x="14830" y="3108"/>
                    </a:cubicBezTo>
                    <a:cubicBezTo>
                      <a:pt x="19631" y="1036"/>
                      <a:pt x="25375" y="0"/>
                      <a:pt x="32061" y="0"/>
                    </a:cubicBezTo>
                    <a:cubicBezTo>
                      <a:pt x="38843" y="0"/>
                      <a:pt x="44634" y="1225"/>
                      <a:pt x="49444" y="3674"/>
                    </a:cubicBezTo>
                    <a:cubicBezTo>
                      <a:pt x="54245" y="6027"/>
                      <a:pt x="57874" y="9041"/>
                      <a:pt x="60322" y="12715"/>
                    </a:cubicBezTo>
                    <a:cubicBezTo>
                      <a:pt x="62770" y="16293"/>
                      <a:pt x="63989" y="19825"/>
                      <a:pt x="63989" y="23310"/>
                    </a:cubicBezTo>
                    <a:lnTo>
                      <a:pt x="43367" y="23310"/>
                    </a:lnTo>
                    <a:cubicBezTo>
                      <a:pt x="43367" y="21426"/>
                      <a:pt x="42329" y="19778"/>
                      <a:pt x="40262" y="18365"/>
                    </a:cubicBezTo>
                    <a:cubicBezTo>
                      <a:pt x="38281" y="16953"/>
                      <a:pt x="35547" y="16246"/>
                      <a:pt x="32061" y="16246"/>
                    </a:cubicBezTo>
                    <a:cubicBezTo>
                      <a:pt x="28670" y="16246"/>
                      <a:pt x="26041" y="16906"/>
                      <a:pt x="24155" y="18224"/>
                    </a:cubicBezTo>
                    <a:cubicBezTo>
                      <a:pt x="22365" y="19448"/>
                      <a:pt x="21469" y="20908"/>
                      <a:pt x="21469" y="22603"/>
                    </a:cubicBezTo>
                    <a:cubicBezTo>
                      <a:pt x="21469" y="25335"/>
                      <a:pt x="24203" y="27124"/>
                      <a:pt x="29661" y="27971"/>
                    </a:cubicBezTo>
                    <a:lnTo>
                      <a:pt x="40967" y="29667"/>
                    </a:lnTo>
                    <a:cubicBezTo>
                      <a:pt x="57064" y="32021"/>
                      <a:pt x="65122" y="39555"/>
                      <a:pt x="65122" y="52269"/>
                    </a:cubicBezTo>
                    <a:cubicBezTo>
                      <a:pt x="65122" y="56414"/>
                      <a:pt x="63894" y="60228"/>
                      <a:pt x="61446" y="63713"/>
                    </a:cubicBezTo>
                    <a:cubicBezTo>
                      <a:pt x="59093" y="67103"/>
                      <a:pt x="55464" y="69834"/>
                      <a:pt x="50568" y="71906"/>
                    </a:cubicBezTo>
                    <a:cubicBezTo>
                      <a:pt x="45768" y="73884"/>
                      <a:pt x="39834" y="74872"/>
                      <a:pt x="32766" y="74872"/>
                    </a:cubicBezTo>
                    <a:close/>
                  </a:path>
                </a:pathLst>
              </a:custGeom>
              <a:solidFill>
                <a:srgbClr val="FFFFFF"/>
              </a:solidFill>
              <a:ln w="9525" cap="flat">
                <a:noFill/>
                <a:prstDash val="solid"/>
                <a:miter/>
              </a:ln>
            </p:spPr>
            <p:txBody>
              <a:bodyPr rtlCol="0" anchor="ctr"/>
              <a:lstStyle/>
              <a:p>
                <a:endParaRPr lang="en-GB"/>
              </a:p>
            </p:txBody>
          </p:sp>
          <p:sp>
            <p:nvSpPr>
              <p:cNvPr id="35" name="Полилиния: фигура 34">
                <a:extLst>
                  <a:ext uri="{FF2B5EF4-FFF2-40B4-BE49-F238E27FC236}">
                    <a16:creationId xmlns:a16="http://schemas.microsoft.com/office/drawing/2014/main" id="{E9C9E602-292E-FD60-B13E-B8A1908DC137}"/>
                  </a:ext>
                </a:extLst>
              </p:cNvPr>
              <p:cNvSpPr/>
              <p:nvPr/>
            </p:nvSpPr>
            <p:spPr>
              <a:xfrm>
                <a:off x="4547901" y="383658"/>
                <a:ext cx="79390" cy="100300"/>
              </a:xfrm>
              <a:custGeom>
                <a:avLst/>
                <a:gdLst>
                  <a:gd name="connsiteX0" fmla="*/ 56788 w 79390"/>
                  <a:gd name="connsiteY0" fmla="*/ 0 h 100300"/>
                  <a:gd name="connsiteX1" fmla="*/ 79391 w 79390"/>
                  <a:gd name="connsiteY1" fmla="*/ 0 h 100300"/>
                  <a:gd name="connsiteX2" fmla="*/ 48739 w 79390"/>
                  <a:gd name="connsiteY2" fmla="*/ 85608 h 100300"/>
                  <a:gd name="connsiteX3" fmla="*/ 41253 w 79390"/>
                  <a:gd name="connsiteY3" fmla="*/ 96768 h 100300"/>
                  <a:gd name="connsiteX4" fmla="*/ 27270 w 79390"/>
                  <a:gd name="connsiteY4" fmla="*/ 100300 h 100300"/>
                  <a:gd name="connsiteX5" fmla="*/ 9039 w 79390"/>
                  <a:gd name="connsiteY5" fmla="*/ 100300 h 100300"/>
                  <a:gd name="connsiteX6" fmla="*/ 9039 w 79390"/>
                  <a:gd name="connsiteY6" fmla="*/ 80663 h 100300"/>
                  <a:gd name="connsiteX7" fmla="*/ 23593 w 79390"/>
                  <a:gd name="connsiteY7" fmla="*/ 80663 h 100300"/>
                  <a:gd name="connsiteX8" fmla="*/ 28251 w 79390"/>
                  <a:gd name="connsiteY8" fmla="*/ 77697 h 100300"/>
                  <a:gd name="connsiteX9" fmla="*/ 29242 w 79390"/>
                  <a:gd name="connsiteY9" fmla="*/ 75437 h 100300"/>
                  <a:gd name="connsiteX10" fmla="*/ 0 w 79390"/>
                  <a:gd name="connsiteY10" fmla="*/ 0 h 100300"/>
                  <a:gd name="connsiteX11" fmla="*/ 22603 w 79390"/>
                  <a:gd name="connsiteY11" fmla="*/ 0 h 100300"/>
                  <a:gd name="connsiteX12" fmla="*/ 39129 w 79390"/>
                  <a:gd name="connsiteY12" fmla="*/ 44217 h 100300"/>
                  <a:gd name="connsiteX13" fmla="*/ 41958 w 79390"/>
                  <a:gd name="connsiteY13" fmla="*/ 44217 h 100300"/>
                  <a:gd name="connsiteX14" fmla="*/ 56788 w 79390"/>
                  <a:gd name="connsiteY14" fmla="*/ 0 h 1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390" h="100300">
                    <a:moveTo>
                      <a:pt x="56788" y="0"/>
                    </a:moveTo>
                    <a:lnTo>
                      <a:pt x="79391" y="0"/>
                    </a:lnTo>
                    <a:lnTo>
                      <a:pt x="48739" y="85608"/>
                    </a:lnTo>
                    <a:cubicBezTo>
                      <a:pt x="46854" y="90788"/>
                      <a:pt x="44358" y="94508"/>
                      <a:pt x="41253" y="96768"/>
                    </a:cubicBezTo>
                    <a:cubicBezTo>
                      <a:pt x="38243" y="99123"/>
                      <a:pt x="33576" y="100300"/>
                      <a:pt x="27270" y="100300"/>
                    </a:cubicBezTo>
                    <a:lnTo>
                      <a:pt x="9039" y="100300"/>
                    </a:lnTo>
                    <a:lnTo>
                      <a:pt x="9039" y="80663"/>
                    </a:lnTo>
                    <a:lnTo>
                      <a:pt x="23593" y="80663"/>
                    </a:lnTo>
                    <a:cubicBezTo>
                      <a:pt x="25946" y="80663"/>
                      <a:pt x="27499" y="79675"/>
                      <a:pt x="28251" y="77697"/>
                    </a:cubicBezTo>
                    <a:lnTo>
                      <a:pt x="29242" y="75437"/>
                    </a:lnTo>
                    <a:lnTo>
                      <a:pt x="0" y="0"/>
                    </a:lnTo>
                    <a:lnTo>
                      <a:pt x="22603" y="0"/>
                    </a:lnTo>
                    <a:lnTo>
                      <a:pt x="39129" y="44217"/>
                    </a:lnTo>
                    <a:lnTo>
                      <a:pt x="41958" y="44217"/>
                    </a:lnTo>
                    <a:lnTo>
                      <a:pt x="56788" y="0"/>
                    </a:lnTo>
                    <a:close/>
                  </a:path>
                </a:pathLst>
              </a:custGeom>
              <a:solidFill>
                <a:srgbClr val="FFFFFF"/>
              </a:solidFill>
              <a:ln w="9525" cap="flat">
                <a:noFill/>
                <a:prstDash val="solid"/>
                <a:miter/>
              </a:ln>
            </p:spPr>
            <p:txBody>
              <a:bodyPr rtlCol="0" anchor="ctr"/>
              <a:lstStyle/>
              <a:p>
                <a:endParaRPr lang="en-GB"/>
              </a:p>
            </p:txBody>
          </p:sp>
          <p:sp>
            <p:nvSpPr>
              <p:cNvPr id="36" name="Полилиния: фигура 35">
                <a:extLst>
                  <a:ext uri="{FF2B5EF4-FFF2-40B4-BE49-F238E27FC236}">
                    <a16:creationId xmlns:a16="http://schemas.microsoft.com/office/drawing/2014/main" id="{E4CCB407-FBFD-68B1-3E53-E4D120C8BC34}"/>
                  </a:ext>
                </a:extLst>
              </p:cNvPr>
              <p:cNvSpPr/>
              <p:nvPr/>
            </p:nvSpPr>
            <p:spPr>
              <a:xfrm>
                <a:off x="4475292" y="382238"/>
                <a:ext cx="66817" cy="74872"/>
              </a:xfrm>
              <a:custGeom>
                <a:avLst/>
                <a:gdLst>
                  <a:gd name="connsiteX0" fmla="*/ 26413 w 66817"/>
                  <a:gd name="connsiteY0" fmla="*/ 74872 h 74872"/>
                  <a:gd name="connsiteX1" fmla="*/ 12287 w 66817"/>
                  <a:gd name="connsiteY1" fmla="*/ 71906 h 74872"/>
                  <a:gd name="connsiteX2" fmla="*/ 3105 w 66817"/>
                  <a:gd name="connsiteY2" fmla="*/ 63995 h 74872"/>
                  <a:gd name="connsiteX3" fmla="*/ 0 w 66817"/>
                  <a:gd name="connsiteY3" fmla="*/ 52693 h 74872"/>
                  <a:gd name="connsiteX4" fmla="*/ 7629 w 66817"/>
                  <a:gd name="connsiteY4" fmla="*/ 35459 h 74872"/>
                  <a:gd name="connsiteX5" fmla="*/ 29661 w 66817"/>
                  <a:gd name="connsiteY5" fmla="*/ 28961 h 74872"/>
                  <a:gd name="connsiteX6" fmla="*/ 45491 w 66817"/>
                  <a:gd name="connsiteY6" fmla="*/ 28961 h 74872"/>
                  <a:gd name="connsiteX7" fmla="*/ 45491 w 66817"/>
                  <a:gd name="connsiteY7" fmla="*/ 27689 h 74872"/>
                  <a:gd name="connsiteX8" fmla="*/ 42377 w 66817"/>
                  <a:gd name="connsiteY8" fmla="*/ 20061 h 74872"/>
                  <a:gd name="connsiteX9" fmla="*/ 34614 w 66817"/>
                  <a:gd name="connsiteY9" fmla="*/ 16953 h 74872"/>
                  <a:gd name="connsiteX10" fmla="*/ 27689 w 66817"/>
                  <a:gd name="connsiteY10" fmla="*/ 18930 h 74872"/>
                  <a:gd name="connsiteX11" fmla="*/ 24012 w 66817"/>
                  <a:gd name="connsiteY11" fmla="*/ 23310 h 74872"/>
                  <a:gd name="connsiteX12" fmla="*/ 3105 w 66817"/>
                  <a:gd name="connsiteY12" fmla="*/ 23310 h 74872"/>
                  <a:gd name="connsiteX13" fmla="*/ 7629 w 66817"/>
                  <a:gd name="connsiteY13" fmla="*/ 12008 h 74872"/>
                  <a:gd name="connsiteX14" fmla="*/ 18364 w 66817"/>
                  <a:gd name="connsiteY14" fmla="*/ 3391 h 74872"/>
                  <a:gd name="connsiteX15" fmla="*/ 34614 w 66817"/>
                  <a:gd name="connsiteY15" fmla="*/ 0 h 74872"/>
                  <a:gd name="connsiteX16" fmla="*/ 51559 w 66817"/>
                  <a:gd name="connsiteY16" fmla="*/ 3674 h 74872"/>
                  <a:gd name="connsiteX17" fmla="*/ 62865 w 66817"/>
                  <a:gd name="connsiteY17" fmla="*/ 13704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2 h 74872"/>
                  <a:gd name="connsiteX27" fmla="*/ 45491 w 66817"/>
                  <a:gd name="connsiteY27" fmla="*/ 44783 h 74872"/>
                  <a:gd name="connsiteX28" fmla="*/ 45491 w 66817"/>
                  <a:gd name="connsiteY28" fmla="*/ 43087 h 74872"/>
                  <a:gd name="connsiteX29" fmla="*/ 32490 w 66817"/>
                  <a:gd name="connsiteY29" fmla="*/ 43087 h 74872"/>
                  <a:gd name="connsiteX30" fmla="*/ 24155 w 66817"/>
                  <a:gd name="connsiteY30" fmla="*/ 45207 h 74872"/>
                  <a:gd name="connsiteX31" fmla="*/ 21469 w 66817"/>
                  <a:gd name="connsiteY31" fmla="*/ 50716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6"/>
                    </a:cubicBezTo>
                    <a:cubicBezTo>
                      <a:pt x="8334" y="69928"/>
                      <a:pt x="5277" y="67291"/>
                      <a:pt x="3105" y="63995"/>
                    </a:cubicBezTo>
                    <a:cubicBezTo>
                      <a:pt x="1038" y="60605"/>
                      <a:pt x="0" y="56838"/>
                      <a:pt x="0" y="52693"/>
                    </a:cubicBezTo>
                    <a:cubicBezTo>
                      <a:pt x="0" y="45536"/>
                      <a:pt x="2543" y="39791"/>
                      <a:pt x="7629" y="35459"/>
                    </a:cubicBezTo>
                    <a:cubicBezTo>
                      <a:pt x="12716" y="31127"/>
                      <a:pt x="20060" y="28961"/>
                      <a:pt x="29661" y="28961"/>
                    </a:cubicBezTo>
                    <a:lnTo>
                      <a:pt x="45491" y="28961"/>
                    </a:lnTo>
                    <a:lnTo>
                      <a:pt x="45491" y="27689"/>
                    </a:lnTo>
                    <a:cubicBezTo>
                      <a:pt x="45491" y="24581"/>
                      <a:pt x="44453" y="22038"/>
                      <a:pt x="42377" y="20061"/>
                    </a:cubicBezTo>
                    <a:cubicBezTo>
                      <a:pt x="40405" y="17989"/>
                      <a:pt x="37814" y="16953"/>
                      <a:pt x="34614" y="16953"/>
                    </a:cubicBezTo>
                    <a:cubicBezTo>
                      <a:pt x="31690" y="16953"/>
                      <a:pt x="29385" y="17612"/>
                      <a:pt x="27689" y="18930"/>
                    </a:cubicBezTo>
                    <a:cubicBezTo>
                      <a:pt x="25994" y="20155"/>
                      <a:pt x="24765" y="21614"/>
                      <a:pt x="24012" y="23310"/>
                    </a:cubicBezTo>
                    <a:lnTo>
                      <a:pt x="3105" y="23310"/>
                    </a:lnTo>
                    <a:cubicBezTo>
                      <a:pt x="3581" y="19354"/>
                      <a:pt x="5086" y="15587"/>
                      <a:pt x="7629" y="12008"/>
                    </a:cubicBezTo>
                    <a:cubicBezTo>
                      <a:pt x="10268" y="8430"/>
                      <a:pt x="13840" y="5557"/>
                      <a:pt x="18364" y="3391"/>
                    </a:cubicBezTo>
                    <a:cubicBezTo>
                      <a:pt x="22974" y="1131"/>
                      <a:pt x="28394" y="0"/>
                      <a:pt x="34614" y="0"/>
                    </a:cubicBezTo>
                    <a:cubicBezTo>
                      <a:pt x="41110" y="0"/>
                      <a:pt x="46758" y="1225"/>
                      <a:pt x="51559" y="3674"/>
                    </a:cubicBezTo>
                    <a:cubicBezTo>
                      <a:pt x="56455" y="6122"/>
                      <a:pt x="60227" y="9465"/>
                      <a:pt x="62865" y="13704"/>
                    </a:cubicBezTo>
                    <a:cubicBezTo>
                      <a:pt x="65503" y="17847"/>
                      <a:pt x="66818" y="22509"/>
                      <a:pt x="66818" y="27689"/>
                    </a:cubicBezTo>
                    <a:lnTo>
                      <a:pt x="66818" y="73460"/>
                    </a:lnTo>
                    <a:lnTo>
                      <a:pt x="48311" y="73460"/>
                    </a:lnTo>
                    <a:lnTo>
                      <a:pt x="46901" y="67244"/>
                    </a:lnTo>
                    <a:lnTo>
                      <a:pt x="46196" y="67244"/>
                    </a:lnTo>
                    <a:cubicBezTo>
                      <a:pt x="44596" y="69222"/>
                      <a:pt x="42005" y="71011"/>
                      <a:pt x="38424" y="72612"/>
                    </a:cubicBezTo>
                    <a:cubicBezTo>
                      <a:pt x="34938" y="74119"/>
                      <a:pt x="30937" y="74872"/>
                      <a:pt x="26413" y="74872"/>
                    </a:cubicBezTo>
                    <a:close/>
                    <a:moveTo>
                      <a:pt x="31080" y="58344"/>
                    </a:moveTo>
                    <a:cubicBezTo>
                      <a:pt x="35595" y="58344"/>
                      <a:pt x="39129" y="57120"/>
                      <a:pt x="41672" y="54672"/>
                    </a:cubicBezTo>
                    <a:cubicBezTo>
                      <a:pt x="44215" y="52223"/>
                      <a:pt x="45491" y="48926"/>
                      <a:pt x="45491" y="44783"/>
                    </a:cubicBezTo>
                    <a:lnTo>
                      <a:pt x="45491" y="43087"/>
                    </a:lnTo>
                    <a:lnTo>
                      <a:pt x="32490" y="43087"/>
                    </a:lnTo>
                    <a:cubicBezTo>
                      <a:pt x="28813" y="43087"/>
                      <a:pt x="26041" y="43793"/>
                      <a:pt x="24155" y="45207"/>
                    </a:cubicBezTo>
                    <a:cubicBezTo>
                      <a:pt x="22365" y="46525"/>
                      <a:pt x="21469" y="48361"/>
                      <a:pt x="21469" y="50716"/>
                    </a:cubicBezTo>
                    <a:cubicBezTo>
                      <a:pt x="21469" y="53070"/>
                      <a:pt x="22269" y="54954"/>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37" name="Полилиния: фигура 36">
                <a:extLst>
                  <a:ext uri="{FF2B5EF4-FFF2-40B4-BE49-F238E27FC236}">
                    <a16:creationId xmlns:a16="http://schemas.microsoft.com/office/drawing/2014/main" id="{167AB2A8-E01D-2431-C61F-912D174CF4EE}"/>
                  </a:ext>
                </a:extLst>
              </p:cNvPr>
              <p:cNvSpPr/>
              <p:nvPr/>
            </p:nvSpPr>
            <p:spPr>
              <a:xfrm>
                <a:off x="4379966" y="356817"/>
                <a:ext cx="84762" cy="98887"/>
              </a:xfrm>
              <a:custGeom>
                <a:avLst/>
                <a:gdLst>
                  <a:gd name="connsiteX0" fmla="*/ 0 w 84762"/>
                  <a:gd name="connsiteY0" fmla="*/ 98888 h 98887"/>
                  <a:gd name="connsiteX1" fmla="*/ 0 w 84762"/>
                  <a:gd name="connsiteY1" fmla="*/ 0 h 98887"/>
                  <a:gd name="connsiteX2" fmla="*/ 36728 w 84762"/>
                  <a:gd name="connsiteY2" fmla="*/ 0 h 98887"/>
                  <a:gd name="connsiteX3" fmla="*/ 61027 w 84762"/>
                  <a:gd name="connsiteY3" fmla="*/ 6498 h 98887"/>
                  <a:gd name="connsiteX4" fmla="*/ 78410 w 84762"/>
                  <a:gd name="connsiteY4" fmla="*/ 24297 h 98887"/>
                  <a:gd name="connsiteX5" fmla="*/ 84763 w 84762"/>
                  <a:gd name="connsiteY5" fmla="*/ 49443 h 98887"/>
                  <a:gd name="connsiteX6" fmla="*/ 78410 w 84762"/>
                  <a:gd name="connsiteY6" fmla="*/ 74589 h 98887"/>
                  <a:gd name="connsiteX7" fmla="*/ 61027 w 84762"/>
                  <a:gd name="connsiteY7" fmla="*/ 92389 h 98887"/>
                  <a:gd name="connsiteX8" fmla="*/ 36728 w 84762"/>
                  <a:gd name="connsiteY8" fmla="*/ 98888 h 98887"/>
                  <a:gd name="connsiteX9" fmla="*/ 0 w 84762"/>
                  <a:gd name="connsiteY9" fmla="*/ 98888 h 98887"/>
                  <a:gd name="connsiteX10" fmla="*/ 36728 w 84762"/>
                  <a:gd name="connsiteY10" fmla="*/ 76991 h 98887"/>
                  <a:gd name="connsiteX11" fmla="*/ 49587 w 84762"/>
                  <a:gd name="connsiteY11" fmla="*/ 73459 h 98887"/>
                  <a:gd name="connsiteX12" fmla="*/ 58769 w 84762"/>
                  <a:gd name="connsiteY12" fmla="*/ 63712 h 98887"/>
                  <a:gd name="connsiteX13" fmla="*/ 62160 w 84762"/>
                  <a:gd name="connsiteY13" fmla="*/ 49443 h 98887"/>
                  <a:gd name="connsiteX14" fmla="*/ 58769 w 84762"/>
                  <a:gd name="connsiteY14" fmla="*/ 35317 h 98887"/>
                  <a:gd name="connsiteX15" fmla="*/ 49587 w 84762"/>
                  <a:gd name="connsiteY15" fmla="*/ 25428 h 98887"/>
                  <a:gd name="connsiteX16" fmla="*/ 36728 w 84762"/>
                  <a:gd name="connsiteY16" fmla="*/ 21896 h 98887"/>
                  <a:gd name="connsiteX17" fmla="*/ 22603 w 84762"/>
                  <a:gd name="connsiteY17" fmla="*/ 21896 h 98887"/>
                  <a:gd name="connsiteX18" fmla="*/ 22603 w 84762"/>
                  <a:gd name="connsiteY18" fmla="*/ 76991 h 98887"/>
                  <a:gd name="connsiteX19" fmla="*/ 36728 w 84762"/>
                  <a:gd name="connsiteY19" fmla="*/ 76991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762" h="98887">
                    <a:moveTo>
                      <a:pt x="0" y="98888"/>
                    </a:moveTo>
                    <a:lnTo>
                      <a:pt x="0" y="0"/>
                    </a:lnTo>
                    <a:lnTo>
                      <a:pt x="36728" y="0"/>
                    </a:lnTo>
                    <a:cubicBezTo>
                      <a:pt x="45587" y="0"/>
                      <a:pt x="53683" y="2166"/>
                      <a:pt x="61027" y="6498"/>
                    </a:cubicBezTo>
                    <a:cubicBezTo>
                      <a:pt x="68380" y="10830"/>
                      <a:pt x="74171" y="16763"/>
                      <a:pt x="78410" y="24297"/>
                    </a:cubicBezTo>
                    <a:cubicBezTo>
                      <a:pt x="82639" y="31833"/>
                      <a:pt x="84763" y="40214"/>
                      <a:pt x="84763" y="49443"/>
                    </a:cubicBezTo>
                    <a:cubicBezTo>
                      <a:pt x="84763" y="58673"/>
                      <a:pt x="82639" y="67055"/>
                      <a:pt x="78410" y="74589"/>
                    </a:cubicBezTo>
                    <a:cubicBezTo>
                      <a:pt x="74171" y="82124"/>
                      <a:pt x="68380" y="88057"/>
                      <a:pt x="61027" y="92389"/>
                    </a:cubicBezTo>
                    <a:cubicBezTo>
                      <a:pt x="53683" y="96722"/>
                      <a:pt x="45587" y="98888"/>
                      <a:pt x="36728" y="98888"/>
                    </a:cubicBezTo>
                    <a:lnTo>
                      <a:pt x="0" y="98888"/>
                    </a:lnTo>
                    <a:close/>
                    <a:moveTo>
                      <a:pt x="36728" y="76991"/>
                    </a:moveTo>
                    <a:cubicBezTo>
                      <a:pt x="41443" y="76991"/>
                      <a:pt x="45729" y="75813"/>
                      <a:pt x="49587" y="73459"/>
                    </a:cubicBezTo>
                    <a:cubicBezTo>
                      <a:pt x="53445" y="71105"/>
                      <a:pt x="56512" y="67855"/>
                      <a:pt x="58769" y="63712"/>
                    </a:cubicBezTo>
                    <a:cubicBezTo>
                      <a:pt x="61027" y="59473"/>
                      <a:pt x="62160" y="54717"/>
                      <a:pt x="62160" y="49443"/>
                    </a:cubicBezTo>
                    <a:cubicBezTo>
                      <a:pt x="62160" y="44169"/>
                      <a:pt x="61027" y="39460"/>
                      <a:pt x="58769" y="35317"/>
                    </a:cubicBezTo>
                    <a:cubicBezTo>
                      <a:pt x="56512" y="31079"/>
                      <a:pt x="53445" y="27783"/>
                      <a:pt x="49587" y="25428"/>
                    </a:cubicBezTo>
                    <a:cubicBezTo>
                      <a:pt x="45729" y="23073"/>
                      <a:pt x="41443" y="21896"/>
                      <a:pt x="36728" y="21896"/>
                    </a:cubicBezTo>
                    <a:lnTo>
                      <a:pt x="22603" y="21896"/>
                    </a:lnTo>
                    <a:lnTo>
                      <a:pt x="22603" y="76991"/>
                    </a:lnTo>
                    <a:lnTo>
                      <a:pt x="36728" y="76991"/>
                    </a:lnTo>
                    <a:close/>
                  </a:path>
                </a:pathLst>
              </a:custGeom>
              <a:solidFill>
                <a:srgbClr val="FFFFFF"/>
              </a:solidFill>
              <a:ln w="9525" cap="flat">
                <a:noFill/>
                <a:prstDash val="solid"/>
                <a:miter/>
              </a:ln>
            </p:spPr>
            <p:txBody>
              <a:bodyPr rtlCol="0" anchor="ctr"/>
              <a:lstStyle/>
              <a:p>
                <a:endParaRPr lang="en-GB"/>
              </a:p>
            </p:txBody>
          </p:sp>
          <p:sp>
            <p:nvSpPr>
              <p:cNvPr id="38" name="Полилиния: фигура 37">
                <a:extLst>
                  <a:ext uri="{FF2B5EF4-FFF2-40B4-BE49-F238E27FC236}">
                    <a16:creationId xmlns:a16="http://schemas.microsoft.com/office/drawing/2014/main" id="{A6C38402-163B-9BB6-9EB0-A8957D90A144}"/>
                  </a:ext>
                </a:extLst>
              </p:cNvPr>
              <p:cNvSpPr/>
              <p:nvPr/>
            </p:nvSpPr>
            <p:spPr>
              <a:xfrm>
                <a:off x="5226567" y="228790"/>
                <a:ext cx="71066" cy="98887"/>
              </a:xfrm>
              <a:custGeom>
                <a:avLst/>
                <a:gdLst>
                  <a:gd name="connsiteX0" fmla="*/ 21336 w 71066"/>
                  <a:gd name="connsiteY0" fmla="*/ 98887 h 98887"/>
                  <a:gd name="connsiteX1" fmla="*/ 0 w 71066"/>
                  <a:gd name="connsiteY1" fmla="*/ 98887 h 98887"/>
                  <a:gd name="connsiteX2" fmla="*/ 0 w 71066"/>
                  <a:gd name="connsiteY2" fmla="*/ 0 h 98887"/>
                  <a:gd name="connsiteX3" fmla="*/ 21336 w 71066"/>
                  <a:gd name="connsiteY3" fmla="*/ 0 h 98887"/>
                  <a:gd name="connsiteX4" fmla="*/ 21336 w 71066"/>
                  <a:gd name="connsiteY4" fmla="*/ 58768 h 98887"/>
                  <a:gd name="connsiteX5" fmla="*/ 45491 w 71066"/>
                  <a:gd name="connsiteY5" fmla="*/ 26841 h 98887"/>
                  <a:gd name="connsiteX6" fmla="*/ 69647 w 71066"/>
                  <a:gd name="connsiteY6" fmla="*/ 26841 h 98887"/>
                  <a:gd name="connsiteX7" fmla="*/ 42386 w 71066"/>
                  <a:gd name="connsiteY7" fmla="*/ 62158 h 98887"/>
                  <a:gd name="connsiteX8" fmla="*/ 71066 w 71066"/>
                  <a:gd name="connsiteY8" fmla="*/ 98887 h 98887"/>
                  <a:gd name="connsiteX9" fmla="*/ 46901 w 71066"/>
                  <a:gd name="connsiteY9" fmla="*/ 98887 h 98887"/>
                  <a:gd name="connsiteX10" fmla="*/ 21336 w 71066"/>
                  <a:gd name="connsiteY10" fmla="*/ 65548 h 98887"/>
                  <a:gd name="connsiteX11" fmla="*/ 21336 w 71066"/>
                  <a:gd name="connsiteY11"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066" h="98887">
                    <a:moveTo>
                      <a:pt x="21336" y="98887"/>
                    </a:moveTo>
                    <a:lnTo>
                      <a:pt x="0" y="98887"/>
                    </a:lnTo>
                    <a:lnTo>
                      <a:pt x="0" y="0"/>
                    </a:lnTo>
                    <a:lnTo>
                      <a:pt x="21336" y="0"/>
                    </a:lnTo>
                    <a:lnTo>
                      <a:pt x="21336" y="58768"/>
                    </a:lnTo>
                    <a:lnTo>
                      <a:pt x="45491" y="26841"/>
                    </a:lnTo>
                    <a:lnTo>
                      <a:pt x="69647" y="26841"/>
                    </a:lnTo>
                    <a:lnTo>
                      <a:pt x="42386" y="62158"/>
                    </a:lnTo>
                    <a:lnTo>
                      <a:pt x="71066" y="98887"/>
                    </a:lnTo>
                    <a:lnTo>
                      <a:pt x="46901" y="98887"/>
                    </a:lnTo>
                    <a:lnTo>
                      <a:pt x="21336" y="65548"/>
                    </a:lnTo>
                    <a:lnTo>
                      <a:pt x="21336" y="98887"/>
                    </a:lnTo>
                    <a:close/>
                  </a:path>
                </a:pathLst>
              </a:custGeom>
              <a:solidFill>
                <a:srgbClr val="FFFFFF"/>
              </a:solidFill>
              <a:ln w="9525" cap="flat">
                <a:noFill/>
                <a:prstDash val="solid"/>
                <a:miter/>
              </a:ln>
            </p:spPr>
            <p:txBody>
              <a:bodyPr rtlCol="0" anchor="ctr"/>
              <a:lstStyle/>
              <a:p>
                <a:endParaRPr lang="en-GB"/>
              </a:p>
            </p:txBody>
          </p:sp>
          <p:sp>
            <p:nvSpPr>
              <p:cNvPr id="39" name="Полилиния: фигура 38">
                <a:extLst>
                  <a:ext uri="{FF2B5EF4-FFF2-40B4-BE49-F238E27FC236}">
                    <a16:creationId xmlns:a16="http://schemas.microsoft.com/office/drawing/2014/main" id="{F6AE4AB8-4A13-DE67-D052-FEF7A1C8F15C}"/>
                  </a:ext>
                </a:extLst>
              </p:cNvPr>
              <p:cNvSpPr/>
              <p:nvPr/>
            </p:nvSpPr>
            <p:spPr>
              <a:xfrm>
                <a:off x="5139604" y="254218"/>
                <a:ext cx="73599" cy="74872"/>
              </a:xfrm>
              <a:custGeom>
                <a:avLst/>
                <a:gdLst>
                  <a:gd name="connsiteX0" fmla="*/ 37852 w 73599"/>
                  <a:gd name="connsiteY0" fmla="*/ 74872 h 74872"/>
                  <a:gd name="connsiteX1" fmla="*/ 18498 w 73599"/>
                  <a:gd name="connsiteY1" fmla="*/ 70069 h 74872"/>
                  <a:gd name="connsiteX2" fmla="*/ 4943 w 73599"/>
                  <a:gd name="connsiteY2" fmla="*/ 56649 h 74872"/>
                  <a:gd name="connsiteX3" fmla="*/ 0 w 73599"/>
                  <a:gd name="connsiteY3" fmla="*/ 37436 h 74872"/>
                  <a:gd name="connsiteX4" fmla="*/ 4943 w 73599"/>
                  <a:gd name="connsiteY4" fmla="*/ 18365 h 74872"/>
                  <a:gd name="connsiteX5" fmla="*/ 18498 w 73599"/>
                  <a:gd name="connsiteY5" fmla="*/ 4944 h 74872"/>
                  <a:gd name="connsiteX6" fmla="*/ 37852 w 73599"/>
                  <a:gd name="connsiteY6" fmla="*/ 0 h 74872"/>
                  <a:gd name="connsiteX7" fmla="*/ 55940 w 73599"/>
                  <a:gd name="connsiteY7" fmla="*/ 4379 h 74872"/>
                  <a:gd name="connsiteX8" fmla="*/ 67942 w 73599"/>
                  <a:gd name="connsiteY8" fmla="*/ 15539 h 74872"/>
                  <a:gd name="connsiteX9" fmla="*/ 73600 w 73599"/>
                  <a:gd name="connsiteY9" fmla="*/ 29525 h 74872"/>
                  <a:gd name="connsiteX10" fmla="*/ 51978 w 73599"/>
                  <a:gd name="connsiteY10" fmla="*/ 29525 h 74872"/>
                  <a:gd name="connsiteX11" fmla="*/ 47320 w 73599"/>
                  <a:gd name="connsiteY11" fmla="*/ 22744 h 74872"/>
                  <a:gd name="connsiteX12" fmla="*/ 37852 w 73599"/>
                  <a:gd name="connsiteY12" fmla="*/ 19778 h 74872"/>
                  <a:gd name="connsiteX13" fmla="*/ 26127 w 73599"/>
                  <a:gd name="connsiteY13" fmla="*/ 24722 h 74872"/>
                  <a:gd name="connsiteX14" fmla="*/ 21469 w 73599"/>
                  <a:gd name="connsiteY14" fmla="*/ 37436 h 74872"/>
                  <a:gd name="connsiteX15" fmla="*/ 26127 w 73599"/>
                  <a:gd name="connsiteY15" fmla="*/ 50292 h 74872"/>
                  <a:gd name="connsiteX16" fmla="*/ 37852 w 73599"/>
                  <a:gd name="connsiteY16" fmla="*/ 55236 h 74872"/>
                  <a:gd name="connsiteX17" fmla="*/ 47320 w 73599"/>
                  <a:gd name="connsiteY17" fmla="*/ 52269 h 74872"/>
                  <a:gd name="connsiteX18" fmla="*/ 51978 w 73599"/>
                  <a:gd name="connsiteY18" fmla="*/ 45065 h 74872"/>
                  <a:gd name="connsiteX19" fmla="*/ 73600 w 73599"/>
                  <a:gd name="connsiteY19" fmla="*/ 45065 h 74872"/>
                  <a:gd name="connsiteX20" fmla="*/ 67942 w 73599"/>
                  <a:gd name="connsiteY20" fmla="*/ 59333 h 74872"/>
                  <a:gd name="connsiteX21" fmla="*/ 55940 w 73599"/>
                  <a:gd name="connsiteY21" fmla="*/ 70493 h 74872"/>
                  <a:gd name="connsiteX22" fmla="*/ 37852 w 73599"/>
                  <a:gd name="connsiteY22"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599" h="74872">
                    <a:moveTo>
                      <a:pt x="37852" y="74872"/>
                    </a:moveTo>
                    <a:cubicBezTo>
                      <a:pt x="30699" y="74872"/>
                      <a:pt x="24251" y="73271"/>
                      <a:pt x="18498"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498" y="4944"/>
                    </a:cubicBezTo>
                    <a:cubicBezTo>
                      <a:pt x="24251" y="1648"/>
                      <a:pt x="30699" y="0"/>
                      <a:pt x="37852" y="0"/>
                    </a:cubicBezTo>
                    <a:cubicBezTo>
                      <a:pt x="44825" y="0"/>
                      <a:pt x="50854" y="1460"/>
                      <a:pt x="55940" y="4379"/>
                    </a:cubicBezTo>
                    <a:cubicBezTo>
                      <a:pt x="61027" y="7299"/>
                      <a:pt x="65027" y="11019"/>
                      <a:pt x="67942" y="15539"/>
                    </a:cubicBezTo>
                    <a:cubicBezTo>
                      <a:pt x="70866" y="19966"/>
                      <a:pt x="72752" y="24628"/>
                      <a:pt x="73600" y="29525"/>
                    </a:cubicBezTo>
                    <a:lnTo>
                      <a:pt x="51978" y="29525"/>
                    </a:lnTo>
                    <a:cubicBezTo>
                      <a:pt x="51130" y="26888"/>
                      <a:pt x="49578" y="24628"/>
                      <a:pt x="47320" y="22744"/>
                    </a:cubicBezTo>
                    <a:cubicBezTo>
                      <a:pt x="45063" y="20766"/>
                      <a:pt x="41900" y="19778"/>
                      <a:pt x="37852" y="19778"/>
                    </a:cubicBezTo>
                    <a:cubicBezTo>
                      <a:pt x="33242" y="19778"/>
                      <a:pt x="29327" y="21426"/>
                      <a:pt x="26127" y="24722"/>
                    </a:cubicBezTo>
                    <a:cubicBezTo>
                      <a:pt x="23022" y="28018"/>
                      <a:pt x="21469" y="32256"/>
                      <a:pt x="21469" y="37436"/>
                    </a:cubicBezTo>
                    <a:cubicBezTo>
                      <a:pt x="21469" y="42616"/>
                      <a:pt x="23022" y="46901"/>
                      <a:pt x="26127" y="50292"/>
                    </a:cubicBezTo>
                    <a:cubicBezTo>
                      <a:pt x="29327" y="53588"/>
                      <a:pt x="33242" y="55236"/>
                      <a:pt x="37852" y="55236"/>
                    </a:cubicBezTo>
                    <a:cubicBezTo>
                      <a:pt x="41900" y="55236"/>
                      <a:pt x="45063" y="54247"/>
                      <a:pt x="47320" y="52269"/>
                    </a:cubicBezTo>
                    <a:cubicBezTo>
                      <a:pt x="49578" y="50292"/>
                      <a:pt x="51130" y="47890"/>
                      <a:pt x="51978" y="45065"/>
                    </a:cubicBezTo>
                    <a:lnTo>
                      <a:pt x="73600" y="45065"/>
                    </a:lnTo>
                    <a:cubicBezTo>
                      <a:pt x="72752" y="50056"/>
                      <a:pt x="70866" y="54812"/>
                      <a:pt x="67942" y="59333"/>
                    </a:cubicBezTo>
                    <a:cubicBezTo>
                      <a:pt x="65027" y="63853"/>
                      <a:pt x="61027" y="67573"/>
                      <a:pt x="55940" y="70493"/>
                    </a:cubicBezTo>
                    <a:cubicBezTo>
                      <a:pt x="50949" y="73412"/>
                      <a:pt x="44920" y="74872"/>
                      <a:pt x="37852" y="74872"/>
                    </a:cubicBezTo>
                    <a:close/>
                  </a:path>
                </a:pathLst>
              </a:custGeom>
              <a:solidFill>
                <a:srgbClr val="FFFFFF"/>
              </a:solidFill>
              <a:ln w="9525" cap="flat">
                <a:noFill/>
                <a:prstDash val="solid"/>
                <a:miter/>
              </a:ln>
            </p:spPr>
            <p:txBody>
              <a:bodyPr rtlCol="0" anchor="ctr"/>
              <a:lstStyle/>
              <a:p>
                <a:endParaRPr lang="en-GB"/>
              </a:p>
            </p:txBody>
          </p:sp>
          <p:sp>
            <p:nvSpPr>
              <p:cNvPr id="40" name="Полилиния: фигура 39">
                <a:extLst>
                  <a:ext uri="{FF2B5EF4-FFF2-40B4-BE49-F238E27FC236}">
                    <a16:creationId xmlns:a16="http://schemas.microsoft.com/office/drawing/2014/main" id="{D34D70D1-B21F-98F2-F32A-78943F2E3F28}"/>
                  </a:ext>
                </a:extLst>
              </p:cNvPr>
              <p:cNvSpPr/>
              <p:nvPr/>
            </p:nvSpPr>
            <p:spPr>
              <a:xfrm>
                <a:off x="5060013" y="254218"/>
                <a:ext cx="66817" cy="74872"/>
              </a:xfrm>
              <a:custGeom>
                <a:avLst/>
                <a:gdLst>
                  <a:gd name="connsiteX0" fmla="*/ 26413 w 66817"/>
                  <a:gd name="connsiteY0" fmla="*/ 74872 h 74872"/>
                  <a:gd name="connsiteX1" fmla="*/ 12287 w 66817"/>
                  <a:gd name="connsiteY1" fmla="*/ 71905 h 74872"/>
                  <a:gd name="connsiteX2" fmla="*/ 3105 w 66817"/>
                  <a:gd name="connsiteY2" fmla="*/ 63994 h 74872"/>
                  <a:gd name="connsiteX3" fmla="*/ 0 w 66817"/>
                  <a:gd name="connsiteY3" fmla="*/ 52693 h 74872"/>
                  <a:gd name="connsiteX4" fmla="*/ 7629 w 66817"/>
                  <a:gd name="connsiteY4" fmla="*/ 35458 h 74872"/>
                  <a:gd name="connsiteX5" fmla="*/ 29661 w 66817"/>
                  <a:gd name="connsiteY5" fmla="*/ 28960 h 74872"/>
                  <a:gd name="connsiteX6" fmla="*/ 45482 w 66817"/>
                  <a:gd name="connsiteY6" fmla="*/ 28960 h 74872"/>
                  <a:gd name="connsiteX7" fmla="*/ 45482 w 66817"/>
                  <a:gd name="connsiteY7" fmla="*/ 27689 h 74872"/>
                  <a:gd name="connsiteX8" fmla="*/ 42377 w 66817"/>
                  <a:gd name="connsiteY8" fmla="*/ 20060 h 74872"/>
                  <a:gd name="connsiteX9" fmla="*/ 34604 w 66817"/>
                  <a:gd name="connsiteY9" fmla="*/ 16952 h 74872"/>
                  <a:gd name="connsiteX10" fmla="*/ 27689 w 66817"/>
                  <a:gd name="connsiteY10" fmla="*/ 18930 h 74872"/>
                  <a:gd name="connsiteX11" fmla="*/ 24012 w 66817"/>
                  <a:gd name="connsiteY11" fmla="*/ 23309 h 74872"/>
                  <a:gd name="connsiteX12" fmla="*/ 3105 w 66817"/>
                  <a:gd name="connsiteY12" fmla="*/ 23309 h 74872"/>
                  <a:gd name="connsiteX13" fmla="*/ 7629 w 66817"/>
                  <a:gd name="connsiteY13" fmla="*/ 12008 h 74872"/>
                  <a:gd name="connsiteX14" fmla="*/ 18364 w 66817"/>
                  <a:gd name="connsiteY14" fmla="*/ 3390 h 74872"/>
                  <a:gd name="connsiteX15" fmla="*/ 34604 w 66817"/>
                  <a:gd name="connsiteY15" fmla="*/ 0 h 74872"/>
                  <a:gd name="connsiteX16" fmla="*/ 51559 w 66817"/>
                  <a:gd name="connsiteY16" fmla="*/ 3673 h 74872"/>
                  <a:gd name="connsiteX17" fmla="*/ 62865 w 66817"/>
                  <a:gd name="connsiteY17" fmla="*/ 13703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1 h 74872"/>
                  <a:gd name="connsiteX27" fmla="*/ 45482 w 66817"/>
                  <a:gd name="connsiteY27" fmla="*/ 44782 h 74872"/>
                  <a:gd name="connsiteX28" fmla="*/ 45482 w 66817"/>
                  <a:gd name="connsiteY28" fmla="*/ 43087 h 74872"/>
                  <a:gd name="connsiteX29" fmla="*/ 32490 w 66817"/>
                  <a:gd name="connsiteY29" fmla="*/ 43087 h 74872"/>
                  <a:gd name="connsiteX30" fmla="*/ 24155 w 66817"/>
                  <a:gd name="connsiteY30" fmla="*/ 45206 h 74872"/>
                  <a:gd name="connsiteX31" fmla="*/ 21469 w 66817"/>
                  <a:gd name="connsiteY31" fmla="*/ 50715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5"/>
                    </a:cubicBezTo>
                    <a:cubicBezTo>
                      <a:pt x="8334" y="69928"/>
                      <a:pt x="5267" y="67291"/>
                      <a:pt x="3105" y="63994"/>
                    </a:cubicBezTo>
                    <a:cubicBezTo>
                      <a:pt x="1038" y="60604"/>
                      <a:pt x="0" y="56837"/>
                      <a:pt x="0" y="52693"/>
                    </a:cubicBezTo>
                    <a:cubicBezTo>
                      <a:pt x="0" y="45535"/>
                      <a:pt x="2543" y="39791"/>
                      <a:pt x="7629" y="35458"/>
                    </a:cubicBezTo>
                    <a:cubicBezTo>
                      <a:pt x="12716" y="31126"/>
                      <a:pt x="20060" y="28960"/>
                      <a:pt x="29661" y="28960"/>
                    </a:cubicBezTo>
                    <a:lnTo>
                      <a:pt x="45482" y="28960"/>
                    </a:lnTo>
                    <a:lnTo>
                      <a:pt x="45482" y="27689"/>
                    </a:lnTo>
                    <a:cubicBezTo>
                      <a:pt x="45482" y="24581"/>
                      <a:pt x="44453" y="22038"/>
                      <a:pt x="42377" y="20060"/>
                    </a:cubicBezTo>
                    <a:cubicBezTo>
                      <a:pt x="40405" y="17988"/>
                      <a:pt x="37814" y="16952"/>
                      <a:pt x="34604" y="16952"/>
                    </a:cubicBezTo>
                    <a:cubicBezTo>
                      <a:pt x="31690" y="16952"/>
                      <a:pt x="29385" y="17611"/>
                      <a:pt x="27689" y="18930"/>
                    </a:cubicBezTo>
                    <a:cubicBezTo>
                      <a:pt x="25994" y="20154"/>
                      <a:pt x="24765" y="21614"/>
                      <a:pt x="24012" y="23309"/>
                    </a:cubicBezTo>
                    <a:lnTo>
                      <a:pt x="3105" y="23309"/>
                    </a:lnTo>
                    <a:cubicBezTo>
                      <a:pt x="3572" y="19354"/>
                      <a:pt x="5086" y="15587"/>
                      <a:pt x="7629" y="12008"/>
                    </a:cubicBezTo>
                    <a:cubicBezTo>
                      <a:pt x="10268" y="8429"/>
                      <a:pt x="13840" y="5557"/>
                      <a:pt x="18364" y="3390"/>
                    </a:cubicBezTo>
                    <a:cubicBezTo>
                      <a:pt x="22974" y="1130"/>
                      <a:pt x="28394" y="0"/>
                      <a:pt x="34604" y="0"/>
                    </a:cubicBezTo>
                    <a:cubicBezTo>
                      <a:pt x="41110" y="0"/>
                      <a:pt x="46758" y="1224"/>
                      <a:pt x="51559" y="3673"/>
                    </a:cubicBezTo>
                    <a:cubicBezTo>
                      <a:pt x="56455" y="6122"/>
                      <a:pt x="60227" y="9465"/>
                      <a:pt x="62865" y="13703"/>
                    </a:cubicBezTo>
                    <a:cubicBezTo>
                      <a:pt x="65503" y="17847"/>
                      <a:pt x="66818" y="22509"/>
                      <a:pt x="66818" y="27689"/>
                    </a:cubicBezTo>
                    <a:lnTo>
                      <a:pt x="66818" y="73460"/>
                    </a:lnTo>
                    <a:lnTo>
                      <a:pt x="48311" y="73460"/>
                    </a:lnTo>
                    <a:lnTo>
                      <a:pt x="46901" y="67244"/>
                    </a:lnTo>
                    <a:lnTo>
                      <a:pt x="46196" y="67244"/>
                    </a:lnTo>
                    <a:cubicBezTo>
                      <a:pt x="44596" y="69221"/>
                      <a:pt x="42005" y="71011"/>
                      <a:pt x="38424" y="72612"/>
                    </a:cubicBezTo>
                    <a:cubicBezTo>
                      <a:pt x="34938" y="74119"/>
                      <a:pt x="30937" y="74872"/>
                      <a:pt x="26413" y="74872"/>
                    </a:cubicBezTo>
                    <a:close/>
                    <a:moveTo>
                      <a:pt x="31080" y="58344"/>
                    </a:moveTo>
                    <a:cubicBezTo>
                      <a:pt x="35595" y="58344"/>
                      <a:pt x="39129" y="57119"/>
                      <a:pt x="41672" y="54671"/>
                    </a:cubicBezTo>
                    <a:cubicBezTo>
                      <a:pt x="44215" y="52222"/>
                      <a:pt x="45482" y="48926"/>
                      <a:pt x="45482" y="44782"/>
                    </a:cubicBezTo>
                    <a:lnTo>
                      <a:pt x="45482" y="43087"/>
                    </a:lnTo>
                    <a:lnTo>
                      <a:pt x="32490" y="43087"/>
                    </a:lnTo>
                    <a:cubicBezTo>
                      <a:pt x="28813" y="43087"/>
                      <a:pt x="26041" y="43793"/>
                      <a:pt x="24155" y="45206"/>
                    </a:cubicBezTo>
                    <a:cubicBezTo>
                      <a:pt x="22365" y="46524"/>
                      <a:pt x="21469" y="48361"/>
                      <a:pt x="21469" y="50715"/>
                    </a:cubicBezTo>
                    <a:cubicBezTo>
                      <a:pt x="21469" y="53070"/>
                      <a:pt x="22269" y="54953"/>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41" name="Полилиния: фигура 40">
                <a:extLst>
                  <a:ext uri="{FF2B5EF4-FFF2-40B4-BE49-F238E27FC236}">
                    <a16:creationId xmlns:a16="http://schemas.microsoft.com/office/drawing/2014/main" id="{312B53C6-AEBC-D384-D46D-6EF8787F1ADD}"/>
                  </a:ext>
                </a:extLst>
              </p:cNvPr>
              <p:cNvSpPr/>
              <p:nvPr/>
            </p:nvSpPr>
            <p:spPr>
              <a:xfrm>
                <a:off x="4961734" y="228790"/>
                <a:ext cx="83343" cy="98887"/>
              </a:xfrm>
              <a:custGeom>
                <a:avLst/>
                <a:gdLst>
                  <a:gd name="connsiteX0" fmla="*/ 22603 w 83343"/>
                  <a:gd name="connsiteY0" fmla="*/ 98887 h 98887"/>
                  <a:gd name="connsiteX1" fmla="*/ 0 w 83343"/>
                  <a:gd name="connsiteY1" fmla="*/ 98887 h 98887"/>
                  <a:gd name="connsiteX2" fmla="*/ 0 w 83343"/>
                  <a:gd name="connsiteY2" fmla="*/ 0 h 98887"/>
                  <a:gd name="connsiteX3" fmla="*/ 22603 w 83343"/>
                  <a:gd name="connsiteY3" fmla="*/ 0 h 98887"/>
                  <a:gd name="connsiteX4" fmla="*/ 22603 w 83343"/>
                  <a:gd name="connsiteY4" fmla="*/ 37436 h 98887"/>
                  <a:gd name="connsiteX5" fmla="*/ 60741 w 83343"/>
                  <a:gd name="connsiteY5" fmla="*/ 37436 h 98887"/>
                  <a:gd name="connsiteX6" fmla="*/ 60741 w 83343"/>
                  <a:gd name="connsiteY6" fmla="*/ 0 h 98887"/>
                  <a:gd name="connsiteX7" fmla="*/ 83344 w 83343"/>
                  <a:gd name="connsiteY7" fmla="*/ 0 h 98887"/>
                  <a:gd name="connsiteX8" fmla="*/ 83344 w 83343"/>
                  <a:gd name="connsiteY8" fmla="*/ 98887 h 98887"/>
                  <a:gd name="connsiteX9" fmla="*/ 60741 w 83343"/>
                  <a:gd name="connsiteY9" fmla="*/ 98887 h 98887"/>
                  <a:gd name="connsiteX10" fmla="*/ 60741 w 83343"/>
                  <a:gd name="connsiteY10" fmla="*/ 60745 h 98887"/>
                  <a:gd name="connsiteX11" fmla="*/ 22603 w 83343"/>
                  <a:gd name="connsiteY11" fmla="*/ 60745 h 98887"/>
                  <a:gd name="connsiteX12" fmla="*/ 22603 w 83343"/>
                  <a:gd name="connsiteY12"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3" h="98887">
                    <a:moveTo>
                      <a:pt x="22603" y="98887"/>
                    </a:moveTo>
                    <a:lnTo>
                      <a:pt x="0" y="98887"/>
                    </a:lnTo>
                    <a:lnTo>
                      <a:pt x="0" y="0"/>
                    </a:lnTo>
                    <a:lnTo>
                      <a:pt x="22603" y="0"/>
                    </a:lnTo>
                    <a:lnTo>
                      <a:pt x="22603" y="37436"/>
                    </a:lnTo>
                    <a:lnTo>
                      <a:pt x="60741" y="37436"/>
                    </a:lnTo>
                    <a:lnTo>
                      <a:pt x="60741" y="0"/>
                    </a:lnTo>
                    <a:lnTo>
                      <a:pt x="83344" y="0"/>
                    </a:lnTo>
                    <a:lnTo>
                      <a:pt x="83344" y="98887"/>
                    </a:lnTo>
                    <a:lnTo>
                      <a:pt x="60741" y="98887"/>
                    </a:lnTo>
                    <a:lnTo>
                      <a:pt x="60741" y="60745"/>
                    </a:lnTo>
                    <a:lnTo>
                      <a:pt x="22603" y="60745"/>
                    </a:lnTo>
                    <a:lnTo>
                      <a:pt x="22603" y="98887"/>
                    </a:lnTo>
                    <a:close/>
                  </a:path>
                </a:pathLst>
              </a:custGeom>
              <a:solidFill>
                <a:srgbClr val="FFFFFF"/>
              </a:solidFill>
              <a:ln w="9525" cap="flat">
                <a:noFill/>
                <a:prstDash val="solid"/>
                <a:miter/>
              </a:ln>
            </p:spPr>
            <p:txBody>
              <a:bodyPr rtlCol="0" anchor="ctr"/>
              <a:lstStyle/>
              <a:p>
                <a:endParaRPr lang="en-GB"/>
              </a:p>
            </p:txBody>
          </p:sp>
          <p:sp>
            <p:nvSpPr>
              <p:cNvPr id="42" name="Полилиния: фигура 41">
                <a:extLst>
                  <a:ext uri="{FF2B5EF4-FFF2-40B4-BE49-F238E27FC236}">
                    <a16:creationId xmlns:a16="http://schemas.microsoft.com/office/drawing/2014/main" id="{6C6B061A-2484-6C45-9225-5469A482E6CF}"/>
                  </a:ext>
                </a:extLst>
              </p:cNvPr>
              <p:cNvSpPr/>
              <p:nvPr/>
            </p:nvSpPr>
            <p:spPr>
              <a:xfrm>
                <a:off x="4834385" y="254218"/>
                <a:ext cx="74447" cy="74872"/>
              </a:xfrm>
              <a:custGeom>
                <a:avLst/>
                <a:gdLst>
                  <a:gd name="connsiteX0" fmla="*/ 37862 w 74447"/>
                  <a:gd name="connsiteY0" fmla="*/ 74872 h 74872"/>
                  <a:gd name="connsiteX1" fmla="*/ 18507 w 74447"/>
                  <a:gd name="connsiteY1" fmla="*/ 70069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59 w 74447"/>
                  <a:gd name="connsiteY7" fmla="*/ 4803 h 74872"/>
                  <a:gd name="connsiteX8" fmla="*/ 69647 w 74447"/>
                  <a:gd name="connsiteY8" fmla="*/ 18082 h 74872"/>
                  <a:gd name="connsiteX9" fmla="*/ 74447 w 74447"/>
                  <a:gd name="connsiteY9" fmla="*/ 36588 h 74872"/>
                  <a:gd name="connsiteX10" fmla="*/ 73743 w 74447"/>
                  <a:gd name="connsiteY10" fmla="*/ 43652 h 74872"/>
                  <a:gd name="connsiteX11" fmla="*/ 21184 w 74447"/>
                  <a:gd name="connsiteY11" fmla="*/ 43652 h 74872"/>
                  <a:gd name="connsiteX12" fmla="*/ 26699 w 74447"/>
                  <a:gd name="connsiteY12" fmla="*/ 53682 h 74872"/>
                  <a:gd name="connsiteX13" fmla="*/ 37862 w 74447"/>
                  <a:gd name="connsiteY13" fmla="*/ 57637 h 74872"/>
                  <a:gd name="connsiteX14" fmla="*/ 46053 w 74447"/>
                  <a:gd name="connsiteY14" fmla="*/ 55801 h 74872"/>
                  <a:gd name="connsiteX15" fmla="*/ 51140 w 74447"/>
                  <a:gd name="connsiteY15" fmla="*/ 51987 h 74872"/>
                  <a:gd name="connsiteX16" fmla="*/ 7260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397 w 74447"/>
                  <a:gd name="connsiteY20" fmla="*/ 30796 h 74872"/>
                  <a:gd name="connsiteX21" fmla="*/ 48311 w 74447"/>
                  <a:gd name="connsiteY21" fmla="*/ 20908 h 74872"/>
                  <a:gd name="connsiteX22" fmla="*/ 37862 w 74447"/>
                  <a:gd name="connsiteY22" fmla="*/ 16952 h 74872"/>
                  <a:gd name="connsiteX23" fmla="*/ 26842 w 74447"/>
                  <a:gd name="connsiteY23" fmla="*/ 20908 h 74872"/>
                  <a:gd name="connsiteX24" fmla="*/ 21184 w 74447"/>
                  <a:gd name="connsiteY24" fmla="*/ 30796 h 74872"/>
                  <a:gd name="connsiteX25" fmla="*/ 53397 w 74447"/>
                  <a:gd name="connsiteY25" fmla="*/ 30796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699" y="74872"/>
                      <a:pt x="24251" y="73271"/>
                      <a:pt x="18507"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507" y="4944"/>
                    </a:cubicBezTo>
                    <a:cubicBezTo>
                      <a:pt x="24251" y="1648"/>
                      <a:pt x="30699" y="0"/>
                      <a:pt x="37862" y="0"/>
                    </a:cubicBezTo>
                    <a:cubicBezTo>
                      <a:pt x="44634" y="0"/>
                      <a:pt x="50806" y="1601"/>
                      <a:pt x="56359" y="4803"/>
                    </a:cubicBezTo>
                    <a:cubicBezTo>
                      <a:pt x="62017" y="8005"/>
                      <a:pt x="66437" y="12432"/>
                      <a:pt x="69647" y="18082"/>
                    </a:cubicBezTo>
                    <a:cubicBezTo>
                      <a:pt x="72847" y="23639"/>
                      <a:pt x="74447" y="29808"/>
                      <a:pt x="74447" y="36588"/>
                    </a:cubicBezTo>
                    <a:cubicBezTo>
                      <a:pt x="74447" y="39131"/>
                      <a:pt x="74209" y="41486"/>
                      <a:pt x="73743" y="43652"/>
                    </a:cubicBezTo>
                    <a:lnTo>
                      <a:pt x="21184" y="43652"/>
                    </a:lnTo>
                    <a:cubicBezTo>
                      <a:pt x="21755" y="47607"/>
                      <a:pt x="23593" y="50951"/>
                      <a:pt x="26699" y="53682"/>
                    </a:cubicBezTo>
                    <a:cubicBezTo>
                      <a:pt x="29804" y="56319"/>
                      <a:pt x="33528" y="57637"/>
                      <a:pt x="37862" y="57637"/>
                    </a:cubicBezTo>
                    <a:cubicBezTo>
                      <a:pt x="41062" y="57637"/>
                      <a:pt x="43786" y="57025"/>
                      <a:pt x="46053" y="55801"/>
                    </a:cubicBezTo>
                    <a:cubicBezTo>
                      <a:pt x="48311" y="54577"/>
                      <a:pt x="50006" y="53305"/>
                      <a:pt x="51140" y="51987"/>
                    </a:cubicBezTo>
                    <a:lnTo>
                      <a:pt x="72609" y="51987"/>
                    </a:lnTo>
                    <a:cubicBezTo>
                      <a:pt x="71666" y="55189"/>
                      <a:pt x="69780" y="58532"/>
                      <a:pt x="66961" y="62017"/>
                    </a:cubicBezTo>
                    <a:cubicBezTo>
                      <a:pt x="64132" y="65501"/>
                      <a:pt x="60227" y="68515"/>
                      <a:pt x="55235" y="71058"/>
                    </a:cubicBezTo>
                    <a:cubicBezTo>
                      <a:pt x="50340" y="73601"/>
                      <a:pt x="44548" y="74872"/>
                      <a:pt x="37862" y="74872"/>
                    </a:cubicBezTo>
                    <a:close/>
                    <a:moveTo>
                      <a:pt x="53397" y="30796"/>
                    </a:moveTo>
                    <a:cubicBezTo>
                      <a:pt x="52835" y="26841"/>
                      <a:pt x="51140" y="23545"/>
                      <a:pt x="48311" y="20908"/>
                    </a:cubicBezTo>
                    <a:cubicBezTo>
                      <a:pt x="45482" y="18271"/>
                      <a:pt x="42005" y="16952"/>
                      <a:pt x="37862" y="16952"/>
                    </a:cubicBezTo>
                    <a:cubicBezTo>
                      <a:pt x="33433" y="16952"/>
                      <a:pt x="29756" y="18271"/>
                      <a:pt x="26842" y="20908"/>
                    </a:cubicBezTo>
                    <a:cubicBezTo>
                      <a:pt x="23917" y="23545"/>
                      <a:pt x="22031" y="26841"/>
                      <a:pt x="21184" y="30796"/>
                    </a:cubicBezTo>
                    <a:lnTo>
                      <a:pt x="53397" y="30796"/>
                    </a:lnTo>
                    <a:close/>
                  </a:path>
                </a:pathLst>
              </a:custGeom>
              <a:solidFill>
                <a:srgbClr val="FFFFFF"/>
              </a:solidFill>
              <a:ln w="9525" cap="flat">
                <a:noFill/>
                <a:prstDash val="solid"/>
                <a:miter/>
              </a:ln>
            </p:spPr>
            <p:txBody>
              <a:bodyPr rtlCol="0" anchor="ctr"/>
              <a:lstStyle/>
              <a:p>
                <a:endParaRPr lang="en-GB"/>
              </a:p>
            </p:txBody>
          </p:sp>
          <p:sp>
            <p:nvSpPr>
              <p:cNvPr id="43" name="Полилиния: фигура 42">
                <a:extLst>
                  <a:ext uri="{FF2B5EF4-FFF2-40B4-BE49-F238E27FC236}">
                    <a16:creationId xmlns:a16="http://schemas.microsoft.com/office/drawing/2014/main" id="{BBE69D02-C046-F97A-C128-0A7E9C4659F9}"/>
                  </a:ext>
                </a:extLst>
              </p:cNvPr>
              <p:cNvSpPr/>
              <p:nvPr/>
            </p:nvSpPr>
            <p:spPr>
              <a:xfrm>
                <a:off x="4754127" y="255631"/>
                <a:ext cx="76714" cy="72046"/>
              </a:xfrm>
              <a:custGeom>
                <a:avLst/>
                <a:gdLst>
                  <a:gd name="connsiteX0" fmla="*/ 52416 w 76714"/>
                  <a:gd name="connsiteY0" fmla="*/ 72047 h 72046"/>
                  <a:gd name="connsiteX1" fmla="*/ 24165 w 76714"/>
                  <a:gd name="connsiteY1" fmla="*/ 72047 h 72046"/>
                  <a:gd name="connsiteX2" fmla="*/ 0 w 76714"/>
                  <a:gd name="connsiteY2" fmla="*/ 0 h 72046"/>
                  <a:gd name="connsiteX3" fmla="*/ 22041 w 76714"/>
                  <a:gd name="connsiteY3" fmla="*/ 0 h 72046"/>
                  <a:gd name="connsiteX4" fmla="*/ 36871 w 76714"/>
                  <a:gd name="connsiteY4" fmla="*/ 46195 h 72046"/>
                  <a:gd name="connsiteX5" fmla="*/ 39700 w 76714"/>
                  <a:gd name="connsiteY5" fmla="*/ 46195 h 72046"/>
                  <a:gd name="connsiteX6" fmla="*/ 54531 w 76714"/>
                  <a:gd name="connsiteY6" fmla="*/ 0 h 72046"/>
                  <a:gd name="connsiteX7" fmla="*/ 76714 w 76714"/>
                  <a:gd name="connsiteY7" fmla="*/ 0 h 72046"/>
                  <a:gd name="connsiteX8" fmla="*/ 52416 w 76714"/>
                  <a:gd name="connsiteY8" fmla="*/ 72047 h 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14" h="72046">
                    <a:moveTo>
                      <a:pt x="52416" y="72047"/>
                    </a:moveTo>
                    <a:lnTo>
                      <a:pt x="24165" y="72047"/>
                    </a:lnTo>
                    <a:lnTo>
                      <a:pt x="0" y="0"/>
                    </a:lnTo>
                    <a:lnTo>
                      <a:pt x="22041" y="0"/>
                    </a:lnTo>
                    <a:lnTo>
                      <a:pt x="36871" y="46195"/>
                    </a:lnTo>
                    <a:lnTo>
                      <a:pt x="39700" y="46195"/>
                    </a:lnTo>
                    <a:lnTo>
                      <a:pt x="54531" y="0"/>
                    </a:lnTo>
                    <a:lnTo>
                      <a:pt x="76714" y="0"/>
                    </a:lnTo>
                    <a:lnTo>
                      <a:pt x="52416" y="72047"/>
                    </a:lnTo>
                    <a:close/>
                  </a:path>
                </a:pathLst>
              </a:custGeom>
              <a:solidFill>
                <a:srgbClr val="FFFFFF"/>
              </a:solidFill>
              <a:ln w="9525" cap="flat">
                <a:noFill/>
                <a:prstDash val="solid"/>
                <a:miter/>
              </a:ln>
            </p:spPr>
            <p:txBody>
              <a:bodyPr rtlCol="0" anchor="ctr"/>
              <a:lstStyle/>
              <a:p>
                <a:endParaRPr lang="en-GB"/>
              </a:p>
            </p:txBody>
          </p:sp>
          <p:sp>
            <p:nvSpPr>
              <p:cNvPr id="44" name="Полилиния: фигура 43">
                <a:extLst>
                  <a:ext uri="{FF2B5EF4-FFF2-40B4-BE49-F238E27FC236}">
                    <a16:creationId xmlns:a16="http://schemas.microsoft.com/office/drawing/2014/main" id="{2FF0FD97-BF11-6E3C-E3CC-6113739AA3BC}"/>
                  </a:ext>
                </a:extLst>
              </p:cNvPr>
              <p:cNvSpPr/>
              <p:nvPr/>
            </p:nvSpPr>
            <p:spPr>
              <a:xfrm>
                <a:off x="4723837"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45" name="Полилиния: фигура 44">
                <a:extLst>
                  <a:ext uri="{FF2B5EF4-FFF2-40B4-BE49-F238E27FC236}">
                    <a16:creationId xmlns:a16="http://schemas.microsoft.com/office/drawing/2014/main" id="{44537F0D-7248-18DC-3DB8-D1BF84D5E694}"/>
                  </a:ext>
                </a:extLst>
              </p:cNvPr>
              <p:cNvSpPr/>
              <p:nvPr/>
            </p:nvSpPr>
            <p:spPr>
              <a:xfrm>
                <a:off x="4660544" y="233309"/>
                <a:ext cx="48872" cy="94367"/>
              </a:xfrm>
              <a:custGeom>
                <a:avLst/>
                <a:gdLst>
                  <a:gd name="connsiteX0" fmla="*/ 32347 w 48872"/>
                  <a:gd name="connsiteY0" fmla="*/ 94367 h 94367"/>
                  <a:gd name="connsiteX1" fmla="*/ 16669 w 48872"/>
                  <a:gd name="connsiteY1" fmla="*/ 89282 h 94367"/>
                  <a:gd name="connsiteX2" fmla="*/ 11297 w 48872"/>
                  <a:gd name="connsiteY2" fmla="*/ 74731 h 94367"/>
                  <a:gd name="connsiteX3" fmla="*/ 11297 w 48872"/>
                  <a:gd name="connsiteY3" fmla="*/ 42522 h 94367"/>
                  <a:gd name="connsiteX4" fmla="*/ 0 w 48872"/>
                  <a:gd name="connsiteY4" fmla="*/ 42522 h 94367"/>
                  <a:gd name="connsiteX5" fmla="*/ 0 w 48872"/>
                  <a:gd name="connsiteY5" fmla="*/ 22320 h 94367"/>
                  <a:gd name="connsiteX6" fmla="*/ 11297 w 48872"/>
                  <a:gd name="connsiteY6" fmla="*/ 22320 h 94367"/>
                  <a:gd name="connsiteX7" fmla="*/ 11297 w 48872"/>
                  <a:gd name="connsiteY7" fmla="*/ 0 h 94367"/>
                  <a:gd name="connsiteX8" fmla="*/ 32633 w 48872"/>
                  <a:gd name="connsiteY8" fmla="*/ 0 h 94367"/>
                  <a:gd name="connsiteX9" fmla="*/ 32633 w 48872"/>
                  <a:gd name="connsiteY9" fmla="*/ 22320 h 94367"/>
                  <a:gd name="connsiteX10" fmla="*/ 48873 w 48872"/>
                  <a:gd name="connsiteY10" fmla="*/ 22320 h 94367"/>
                  <a:gd name="connsiteX11" fmla="*/ 48873 w 48872"/>
                  <a:gd name="connsiteY11" fmla="*/ 42522 h 94367"/>
                  <a:gd name="connsiteX12" fmla="*/ 32633 w 48872"/>
                  <a:gd name="connsiteY12" fmla="*/ 42522 h 94367"/>
                  <a:gd name="connsiteX13" fmla="*/ 32633 w 48872"/>
                  <a:gd name="connsiteY13" fmla="*/ 70210 h 94367"/>
                  <a:gd name="connsiteX14" fmla="*/ 33757 w 48872"/>
                  <a:gd name="connsiteY14" fmla="*/ 74025 h 94367"/>
                  <a:gd name="connsiteX15" fmla="*/ 37576 w 48872"/>
                  <a:gd name="connsiteY15" fmla="*/ 75155 h 94367"/>
                  <a:gd name="connsiteX16" fmla="*/ 48873 w 48872"/>
                  <a:gd name="connsiteY16" fmla="*/ 75155 h 94367"/>
                  <a:gd name="connsiteX17" fmla="*/ 48873 w 48872"/>
                  <a:gd name="connsiteY17" fmla="*/ 94367 h 94367"/>
                  <a:gd name="connsiteX18" fmla="*/ 32347 w 4887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72" h="94367">
                    <a:moveTo>
                      <a:pt x="32347" y="94367"/>
                    </a:moveTo>
                    <a:cubicBezTo>
                      <a:pt x="25470" y="94367"/>
                      <a:pt x="20241" y="92672"/>
                      <a:pt x="16669" y="89282"/>
                    </a:cubicBezTo>
                    <a:cubicBezTo>
                      <a:pt x="13087" y="85891"/>
                      <a:pt x="11297" y="81041"/>
                      <a:pt x="11297" y="74731"/>
                    </a:cubicBezTo>
                    <a:lnTo>
                      <a:pt x="11297" y="42522"/>
                    </a:lnTo>
                    <a:lnTo>
                      <a:pt x="0" y="42522"/>
                    </a:lnTo>
                    <a:lnTo>
                      <a:pt x="0" y="22320"/>
                    </a:lnTo>
                    <a:lnTo>
                      <a:pt x="11297" y="22320"/>
                    </a:lnTo>
                    <a:lnTo>
                      <a:pt x="11297" y="0"/>
                    </a:lnTo>
                    <a:lnTo>
                      <a:pt x="32633" y="0"/>
                    </a:lnTo>
                    <a:lnTo>
                      <a:pt x="32633" y="22320"/>
                    </a:lnTo>
                    <a:lnTo>
                      <a:pt x="48873" y="22320"/>
                    </a:lnTo>
                    <a:lnTo>
                      <a:pt x="48873" y="42522"/>
                    </a:lnTo>
                    <a:lnTo>
                      <a:pt x="32633" y="42522"/>
                    </a:lnTo>
                    <a:lnTo>
                      <a:pt x="32633" y="70210"/>
                    </a:lnTo>
                    <a:cubicBezTo>
                      <a:pt x="32633" y="72000"/>
                      <a:pt x="33004" y="73271"/>
                      <a:pt x="33757" y="74025"/>
                    </a:cubicBezTo>
                    <a:cubicBezTo>
                      <a:pt x="34509" y="74778"/>
                      <a:pt x="35785" y="75155"/>
                      <a:pt x="37576" y="75155"/>
                    </a:cubicBezTo>
                    <a:lnTo>
                      <a:pt x="48873" y="75155"/>
                    </a:lnTo>
                    <a:lnTo>
                      <a:pt x="48873"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46" name="Полилиния: фигура 45">
                <a:extLst>
                  <a:ext uri="{FF2B5EF4-FFF2-40B4-BE49-F238E27FC236}">
                    <a16:creationId xmlns:a16="http://schemas.microsoft.com/office/drawing/2014/main" id="{7BF83E09-0F29-7415-B787-7444A377F40E}"/>
                  </a:ext>
                </a:extLst>
              </p:cNvPr>
              <p:cNvSpPr/>
              <p:nvPr/>
            </p:nvSpPr>
            <p:spPr>
              <a:xfrm>
                <a:off x="4626730"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47" name="Полилиния: фигура 46">
                <a:extLst>
                  <a:ext uri="{FF2B5EF4-FFF2-40B4-BE49-F238E27FC236}">
                    <a16:creationId xmlns:a16="http://schemas.microsoft.com/office/drawing/2014/main" id="{151F42B3-B662-10C9-1055-F964AE40E321}"/>
                  </a:ext>
                </a:extLst>
              </p:cNvPr>
              <p:cNvSpPr/>
              <p:nvPr/>
            </p:nvSpPr>
            <p:spPr>
              <a:xfrm>
                <a:off x="4549378" y="254218"/>
                <a:ext cx="65122" cy="74872"/>
              </a:xfrm>
              <a:custGeom>
                <a:avLst/>
                <a:gdLst>
                  <a:gd name="connsiteX0" fmla="*/ 32775 w 65122"/>
                  <a:gd name="connsiteY0" fmla="*/ 74872 h 74872"/>
                  <a:gd name="connsiteX1" fmla="*/ 13706 w 65122"/>
                  <a:gd name="connsiteY1" fmla="*/ 70917 h 74872"/>
                  <a:gd name="connsiteX2" fmla="*/ 3115 w 65122"/>
                  <a:gd name="connsiteY2" fmla="*/ 61310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1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8 h 74872"/>
                  <a:gd name="connsiteX12" fmla="*/ 286 w 65122"/>
                  <a:gd name="connsiteY12" fmla="*/ 22885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3 h 74872"/>
                  <a:gd name="connsiteX17" fmla="*/ 60322 w 65122"/>
                  <a:gd name="connsiteY17" fmla="*/ 12714 h 74872"/>
                  <a:gd name="connsiteX18" fmla="*/ 63998 w 65122"/>
                  <a:gd name="connsiteY18" fmla="*/ 23309 h 74872"/>
                  <a:gd name="connsiteX19" fmla="*/ 43367 w 65122"/>
                  <a:gd name="connsiteY19" fmla="*/ 23309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6 h 74872"/>
                  <a:gd name="connsiteX26" fmla="*/ 65122 w 65122"/>
                  <a:gd name="connsiteY26" fmla="*/ 52269 h 74872"/>
                  <a:gd name="connsiteX27" fmla="*/ 61455 w 65122"/>
                  <a:gd name="connsiteY27" fmla="*/ 63712 h 74872"/>
                  <a:gd name="connsiteX28" fmla="*/ 50578 w 65122"/>
                  <a:gd name="connsiteY28" fmla="*/ 71905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3"/>
                      <a:pt x="13706" y="70917"/>
                    </a:cubicBezTo>
                    <a:cubicBezTo>
                      <a:pt x="8811" y="68186"/>
                      <a:pt x="5277" y="64983"/>
                      <a:pt x="3115" y="61310"/>
                    </a:cubicBezTo>
                    <a:cubicBezTo>
                      <a:pt x="1038" y="57637"/>
                      <a:pt x="0" y="54200"/>
                      <a:pt x="0" y="50998"/>
                    </a:cubicBezTo>
                    <a:lnTo>
                      <a:pt x="20764" y="50998"/>
                    </a:lnTo>
                    <a:cubicBezTo>
                      <a:pt x="20764" y="52976"/>
                      <a:pt x="21755" y="54765"/>
                      <a:pt x="23736" y="56366"/>
                    </a:cubicBezTo>
                    <a:cubicBezTo>
                      <a:pt x="25803" y="57873"/>
                      <a:pt x="28823" y="58626"/>
                      <a:pt x="32775" y="58626"/>
                    </a:cubicBezTo>
                    <a:cubicBezTo>
                      <a:pt x="36643" y="58626"/>
                      <a:pt x="39462" y="58061"/>
                      <a:pt x="41253" y="56931"/>
                    </a:cubicBezTo>
                    <a:cubicBezTo>
                      <a:pt x="43139" y="55707"/>
                      <a:pt x="44082" y="54247"/>
                      <a:pt x="44082" y="52552"/>
                    </a:cubicBezTo>
                    <a:cubicBezTo>
                      <a:pt x="44082" y="50762"/>
                      <a:pt x="43463" y="49350"/>
                      <a:pt x="42243" y="48314"/>
                    </a:cubicBezTo>
                    <a:cubicBezTo>
                      <a:pt x="41015" y="47278"/>
                      <a:pt x="38852" y="46524"/>
                      <a:pt x="35747" y="46053"/>
                    </a:cubicBezTo>
                    <a:lnTo>
                      <a:pt x="25003" y="44358"/>
                    </a:lnTo>
                    <a:cubicBezTo>
                      <a:pt x="8525" y="41815"/>
                      <a:pt x="286" y="34658"/>
                      <a:pt x="286" y="22885"/>
                    </a:cubicBezTo>
                    <a:cubicBezTo>
                      <a:pt x="286" y="18742"/>
                      <a:pt x="1505" y="14927"/>
                      <a:pt x="3962" y="11443"/>
                    </a:cubicBezTo>
                    <a:cubicBezTo>
                      <a:pt x="6410" y="7958"/>
                      <a:pt x="10030" y="5180"/>
                      <a:pt x="14840" y="3108"/>
                    </a:cubicBezTo>
                    <a:cubicBezTo>
                      <a:pt x="19641" y="1036"/>
                      <a:pt x="25384" y="0"/>
                      <a:pt x="32071" y="0"/>
                    </a:cubicBezTo>
                    <a:cubicBezTo>
                      <a:pt x="38852" y="0"/>
                      <a:pt x="44644" y="1224"/>
                      <a:pt x="49444" y="3673"/>
                    </a:cubicBezTo>
                    <a:cubicBezTo>
                      <a:pt x="54245" y="6027"/>
                      <a:pt x="57874" y="9041"/>
                      <a:pt x="60322" y="12714"/>
                    </a:cubicBezTo>
                    <a:cubicBezTo>
                      <a:pt x="62770" y="16293"/>
                      <a:pt x="63998" y="19825"/>
                      <a:pt x="63998" y="23309"/>
                    </a:cubicBezTo>
                    <a:lnTo>
                      <a:pt x="43367" y="23309"/>
                    </a:lnTo>
                    <a:cubicBezTo>
                      <a:pt x="43367" y="21426"/>
                      <a:pt x="42339" y="19778"/>
                      <a:pt x="40262" y="18365"/>
                    </a:cubicBezTo>
                    <a:cubicBezTo>
                      <a:pt x="38291" y="16952"/>
                      <a:pt x="35557" y="16246"/>
                      <a:pt x="32071" y="16246"/>
                    </a:cubicBezTo>
                    <a:cubicBezTo>
                      <a:pt x="28680" y="16246"/>
                      <a:pt x="26041" y="16905"/>
                      <a:pt x="24155" y="18224"/>
                    </a:cubicBezTo>
                    <a:cubicBezTo>
                      <a:pt x="22374" y="19448"/>
                      <a:pt x="21479" y="20908"/>
                      <a:pt x="21479" y="22603"/>
                    </a:cubicBezTo>
                    <a:cubicBezTo>
                      <a:pt x="21479" y="25334"/>
                      <a:pt x="24203" y="27123"/>
                      <a:pt x="29670" y="27971"/>
                    </a:cubicBezTo>
                    <a:lnTo>
                      <a:pt x="40967" y="29666"/>
                    </a:lnTo>
                    <a:cubicBezTo>
                      <a:pt x="57074" y="32021"/>
                      <a:pt x="65122" y="39555"/>
                      <a:pt x="65122" y="52269"/>
                    </a:cubicBezTo>
                    <a:cubicBezTo>
                      <a:pt x="65122" y="56413"/>
                      <a:pt x="63903" y="60227"/>
                      <a:pt x="61455" y="63712"/>
                    </a:cubicBezTo>
                    <a:cubicBezTo>
                      <a:pt x="59103" y="67103"/>
                      <a:pt x="55474" y="69834"/>
                      <a:pt x="50578" y="71905"/>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48" name="Полилиния: фигура 47">
                <a:extLst>
                  <a:ext uri="{FF2B5EF4-FFF2-40B4-BE49-F238E27FC236}">
                    <a16:creationId xmlns:a16="http://schemas.microsoft.com/office/drawing/2014/main" id="{DCD07250-D0E8-1766-58F7-FA72A2A2247D}"/>
                  </a:ext>
                </a:extLst>
              </p:cNvPr>
              <p:cNvSpPr/>
              <p:nvPr/>
            </p:nvSpPr>
            <p:spPr>
              <a:xfrm>
                <a:off x="4465510" y="254218"/>
                <a:ext cx="75437" cy="74872"/>
              </a:xfrm>
              <a:custGeom>
                <a:avLst/>
                <a:gdLst>
                  <a:gd name="connsiteX0" fmla="*/ 37719 w 75437"/>
                  <a:gd name="connsiteY0" fmla="*/ 74872 h 74872"/>
                  <a:gd name="connsiteX1" fmla="*/ 18364 w 75437"/>
                  <a:gd name="connsiteY1" fmla="*/ 70069 h 74872"/>
                  <a:gd name="connsiteX2" fmla="*/ 4810 w 75437"/>
                  <a:gd name="connsiteY2" fmla="*/ 56649 h 74872"/>
                  <a:gd name="connsiteX3" fmla="*/ 0 w 75437"/>
                  <a:gd name="connsiteY3" fmla="*/ 37436 h 74872"/>
                  <a:gd name="connsiteX4" fmla="*/ 4810 w 75437"/>
                  <a:gd name="connsiteY4" fmla="*/ 18365 h 74872"/>
                  <a:gd name="connsiteX5" fmla="*/ 18364 w 75437"/>
                  <a:gd name="connsiteY5" fmla="*/ 4944 h 74872"/>
                  <a:gd name="connsiteX6" fmla="*/ 37719 w 75437"/>
                  <a:gd name="connsiteY6" fmla="*/ 0 h 74872"/>
                  <a:gd name="connsiteX7" fmla="*/ 57074 w 75437"/>
                  <a:gd name="connsiteY7" fmla="*/ 4944 h 74872"/>
                  <a:gd name="connsiteX8" fmla="*/ 70494 w 75437"/>
                  <a:gd name="connsiteY8" fmla="*/ 18365 h 74872"/>
                  <a:gd name="connsiteX9" fmla="*/ 75438 w 75437"/>
                  <a:gd name="connsiteY9" fmla="*/ 37436 h 74872"/>
                  <a:gd name="connsiteX10" fmla="*/ 70494 w 75437"/>
                  <a:gd name="connsiteY10" fmla="*/ 56649 h 74872"/>
                  <a:gd name="connsiteX11" fmla="*/ 57074 w 75437"/>
                  <a:gd name="connsiteY11" fmla="*/ 70069 h 74872"/>
                  <a:gd name="connsiteX12" fmla="*/ 37719 w 75437"/>
                  <a:gd name="connsiteY12" fmla="*/ 74872 h 74872"/>
                  <a:gd name="connsiteX13" fmla="*/ 37719 w 75437"/>
                  <a:gd name="connsiteY13" fmla="*/ 55095 h 74872"/>
                  <a:gd name="connsiteX14" fmla="*/ 49311 w 75437"/>
                  <a:gd name="connsiteY14" fmla="*/ 50150 h 74872"/>
                  <a:gd name="connsiteX15" fmla="*/ 54112 w 75437"/>
                  <a:gd name="connsiteY15" fmla="*/ 37436 h 74872"/>
                  <a:gd name="connsiteX16" fmla="*/ 49311 w 75437"/>
                  <a:gd name="connsiteY16" fmla="*/ 24722 h 74872"/>
                  <a:gd name="connsiteX17" fmla="*/ 37719 w 75437"/>
                  <a:gd name="connsiteY17" fmla="*/ 19778 h 74872"/>
                  <a:gd name="connsiteX18" fmla="*/ 25994 w 75437"/>
                  <a:gd name="connsiteY18" fmla="*/ 24722 h 74872"/>
                  <a:gd name="connsiteX19" fmla="*/ 21336 w 75437"/>
                  <a:gd name="connsiteY19" fmla="*/ 37436 h 74872"/>
                  <a:gd name="connsiteX20" fmla="*/ 25994 w 75437"/>
                  <a:gd name="connsiteY20" fmla="*/ 50150 h 74872"/>
                  <a:gd name="connsiteX21" fmla="*/ 37719 w 75437"/>
                  <a:gd name="connsiteY21" fmla="*/ 55095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37" h="74872">
                    <a:moveTo>
                      <a:pt x="37719" y="74872"/>
                    </a:moveTo>
                    <a:cubicBezTo>
                      <a:pt x="30566" y="74872"/>
                      <a:pt x="24117" y="73271"/>
                      <a:pt x="18364" y="70069"/>
                    </a:cubicBezTo>
                    <a:cubicBezTo>
                      <a:pt x="12621" y="66773"/>
                      <a:pt x="8106" y="62299"/>
                      <a:pt x="4810" y="56649"/>
                    </a:cubicBezTo>
                    <a:cubicBezTo>
                      <a:pt x="1610" y="50904"/>
                      <a:pt x="0" y="44499"/>
                      <a:pt x="0" y="37436"/>
                    </a:cubicBezTo>
                    <a:cubicBezTo>
                      <a:pt x="0" y="30373"/>
                      <a:pt x="1610" y="24016"/>
                      <a:pt x="4810" y="18365"/>
                    </a:cubicBezTo>
                    <a:cubicBezTo>
                      <a:pt x="8106" y="12620"/>
                      <a:pt x="12621" y="8146"/>
                      <a:pt x="18364" y="4944"/>
                    </a:cubicBezTo>
                    <a:cubicBezTo>
                      <a:pt x="24117" y="1648"/>
                      <a:pt x="30566" y="0"/>
                      <a:pt x="37719" y="0"/>
                    </a:cubicBezTo>
                    <a:cubicBezTo>
                      <a:pt x="44882" y="0"/>
                      <a:pt x="51330" y="1648"/>
                      <a:pt x="57074" y="4944"/>
                    </a:cubicBezTo>
                    <a:cubicBezTo>
                      <a:pt x="62817" y="8146"/>
                      <a:pt x="67294" y="12620"/>
                      <a:pt x="70494" y="18365"/>
                    </a:cubicBezTo>
                    <a:cubicBezTo>
                      <a:pt x="73790" y="24016"/>
                      <a:pt x="75438" y="30373"/>
                      <a:pt x="75438" y="37436"/>
                    </a:cubicBezTo>
                    <a:cubicBezTo>
                      <a:pt x="75438" y="44499"/>
                      <a:pt x="73790" y="50904"/>
                      <a:pt x="70494" y="56649"/>
                    </a:cubicBezTo>
                    <a:cubicBezTo>
                      <a:pt x="67294" y="62299"/>
                      <a:pt x="62817" y="66773"/>
                      <a:pt x="57074" y="70069"/>
                    </a:cubicBezTo>
                    <a:cubicBezTo>
                      <a:pt x="51330" y="73271"/>
                      <a:pt x="44882" y="74872"/>
                      <a:pt x="37719" y="74872"/>
                    </a:cubicBezTo>
                    <a:close/>
                    <a:moveTo>
                      <a:pt x="37719" y="55095"/>
                    </a:moveTo>
                    <a:cubicBezTo>
                      <a:pt x="42339" y="55095"/>
                      <a:pt x="46196" y="53446"/>
                      <a:pt x="49311" y="50150"/>
                    </a:cubicBezTo>
                    <a:cubicBezTo>
                      <a:pt x="52511" y="46854"/>
                      <a:pt x="54112" y="42616"/>
                      <a:pt x="54112" y="37436"/>
                    </a:cubicBezTo>
                    <a:cubicBezTo>
                      <a:pt x="54112" y="32256"/>
                      <a:pt x="52511" y="28018"/>
                      <a:pt x="49311" y="24722"/>
                    </a:cubicBezTo>
                    <a:cubicBezTo>
                      <a:pt x="46196" y="21426"/>
                      <a:pt x="42339" y="19778"/>
                      <a:pt x="37719" y="19778"/>
                    </a:cubicBezTo>
                    <a:cubicBezTo>
                      <a:pt x="33109" y="19778"/>
                      <a:pt x="29204" y="21426"/>
                      <a:pt x="25994" y="24722"/>
                    </a:cubicBezTo>
                    <a:cubicBezTo>
                      <a:pt x="22889" y="28018"/>
                      <a:pt x="21336" y="32256"/>
                      <a:pt x="21336" y="37436"/>
                    </a:cubicBezTo>
                    <a:cubicBezTo>
                      <a:pt x="21336" y="42616"/>
                      <a:pt x="22889" y="46854"/>
                      <a:pt x="25994" y="50150"/>
                    </a:cubicBezTo>
                    <a:cubicBezTo>
                      <a:pt x="29204" y="53446"/>
                      <a:pt x="33109" y="55095"/>
                      <a:pt x="37719" y="55095"/>
                    </a:cubicBezTo>
                    <a:close/>
                  </a:path>
                </a:pathLst>
              </a:custGeom>
              <a:solidFill>
                <a:srgbClr val="FFFFFF"/>
              </a:solidFill>
              <a:ln w="9525" cap="flat">
                <a:noFill/>
                <a:prstDash val="solid"/>
                <a:miter/>
              </a:ln>
            </p:spPr>
            <p:txBody>
              <a:bodyPr rtlCol="0" anchor="ctr"/>
              <a:lstStyle/>
              <a:p>
                <a:endParaRPr lang="en-GB"/>
              </a:p>
            </p:txBody>
          </p:sp>
          <p:sp>
            <p:nvSpPr>
              <p:cNvPr id="49" name="Полилиния: фигура 48">
                <a:extLst>
                  <a:ext uri="{FF2B5EF4-FFF2-40B4-BE49-F238E27FC236}">
                    <a16:creationId xmlns:a16="http://schemas.microsoft.com/office/drawing/2014/main" id="{34676B94-D544-47BB-1C30-F680FCEB681C}"/>
                  </a:ext>
                </a:extLst>
              </p:cNvPr>
              <p:cNvSpPr/>
              <p:nvPr/>
            </p:nvSpPr>
            <p:spPr>
              <a:xfrm>
                <a:off x="4379966" y="228790"/>
                <a:ext cx="78409" cy="98887"/>
              </a:xfrm>
              <a:custGeom>
                <a:avLst/>
                <a:gdLst>
                  <a:gd name="connsiteX0" fmla="*/ 0 w 78409"/>
                  <a:gd name="connsiteY0" fmla="*/ 98887 h 98887"/>
                  <a:gd name="connsiteX1" fmla="*/ 0 w 78409"/>
                  <a:gd name="connsiteY1" fmla="*/ 0 h 98887"/>
                  <a:gd name="connsiteX2" fmla="*/ 45777 w 78409"/>
                  <a:gd name="connsiteY2" fmla="*/ 0 h 98887"/>
                  <a:gd name="connsiteX3" fmla="*/ 62722 w 78409"/>
                  <a:gd name="connsiteY3" fmla="*/ 4238 h 98887"/>
                  <a:gd name="connsiteX4" fmla="*/ 74304 w 78409"/>
                  <a:gd name="connsiteY4" fmla="*/ 16387 h 98887"/>
                  <a:gd name="connsiteX5" fmla="*/ 78410 w 78409"/>
                  <a:gd name="connsiteY5" fmla="*/ 34469 h 98887"/>
                  <a:gd name="connsiteX6" fmla="*/ 74304 w 78409"/>
                  <a:gd name="connsiteY6" fmla="*/ 52834 h 98887"/>
                  <a:gd name="connsiteX7" fmla="*/ 62722 w 78409"/>
                  <a:gd name="connsiteY7" fmla="*/ 64983 h 98887"/>
                  <a:gd name="connsiteX8" fmla="*/ 45777 w 78409"/>
                  <a:gd name="connsiteY8" fmla="*/ 69221 h 98887"/>
                  <a:gd name="connsiteX9" fmla="*/ 22603 w 78409"/>
                  <a:gd name="connsiteY9" fmla="*/ 69221 h 98887"/>
                  <a:gd name="connsiteX10" fmla="*/ 22603 w 78409"/>
                  <a:gd name="connsiteY10" fmla="*/ 98887 h 98887"/>
                  <a:gd name="connsiteX11" fmla="*/ 0 w 78409"/>
                  <a:gd name="connsiteY11" fmla="*/ 98887 h 98887"/>
                  <a:gd name="connsiteX12" fmla="*/ 44501 w 78409"/>
                  <a:gd name="connsiteY12" fmla="*/ 47325 h 98887"/>
                  <a:gd name="connsiteX13" fmla="*/ 52549 w 78409"/>
                  <a:gd name="connsiteY13" fmla="*/ 43934 h 98887"/>
                  <a:gd name="connsiteX14" fmla="*/ 55807 w 78409"/>
                  <a:gd name="connsiteY14" fmla="*/ 34611 h 98887"/>
                  <a:gd name="connsiteX15" fmla="*/ 52549 w 78409"/>
                  <a:gd name="connsiteY15" fmla="*/ 25428 h 98887"/>
                  <a:gd name="connsiteX16" fmla="*/ 44501 w 78409"/>
                  <a:gd name="connsiteY16" fmla="*/ 21897 h 98887"/>
                  <a:gd name="connsiteX17" fmla="*/ 22603 w 78409"/>
                  <a:gd name="connsiteY17" fmla="*/ 21897 h 98887"/>
                  <a:gd name="connsiteX18" fmla="*/ 22603 w 78409"/>
                  <a:gd name="connsiteY18" fmla="*/ 47325 h 98887"/>
                  <a:gd name="connsiteX19" fmla="*/ 44501 w 78409"/>
                  <a:gd name="connsiteY19" fmla="*/ 47325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09" h="98887">
                    <a:moveTo>
                      <a:pt x="0" y="98887"/>
                    </a:moveTo>
                    <a:lnTo>
                      <a:pt x="0" y="0"/>
                    </a:lnTo>
                    <a:lnTo>
                      <a:pt x="45777" y="0"/>
                    </a:lnTo>
                    <a:cubicBezTo>
                      <a:pt x="52178" y="0"/>
                      <a:pt x="57826" y="1413"/>
                      <a:pt x="62722" y="4238"/>
                    </a:cubicBezTo>
                    <a:cubicBezTo>
                      <a:pt x="67713" y="7063"/>
                      <a:pt x="71580" y="11113"/>
                      <a:pt x="74304" y="16387"/>
                    </a:cubicBezTo>
                    <a:cubicBezTo>
                      <a:pt x="77038" y="21567"/>
                      <a:pt x="78410" y="27594"/>
                      <a:pt x="78410" y="34469"/>
                    </a:cubicBezTo>
                    <a:cubicBezTo>
                      <a:pt x="78410" y="41439"/>
                      <a:pt x="77038" y="47560"/>
                      <a:pt x="74304" y="52834"/>
                    </a:cubicBezTo>
                    <a:cubicBezTo>
                      <a:pt x="71580" y="58108"/>
                      <a:pt x="67713" y="62158"/>
                      <a:pt x="62722" y="64983"/>
                    </a:cubicBezTo>
                    <a:cubicBezTo>
                      <a:pt x="57826" y="67809"/>
                      <a:pt x="52178" y="69221"/>
                      <a:pt x="45777" y="69221"/>
                    </a:cubicBezTo>
                    <a:lnTo>
                      <a:pt x="22603" y="69221"/>
                    </a:lnTo>
                    <a:lnTo>
                      <a:pt x="22603" y="98887"/>
                    </a:lnTo>
                    <a:lnTo>
                      <a:pt x="0" y="98887"/>
                    </a:lnTo>
                    <a:close/>
                    <a:moveTo>
                      <a:pt x="44501" y="47325"/>
                    </a:moveTo>
                    <a:cubicBezTo>
                      <a:pt x="47796" y="47325"/>
                      <a:pt x="50483" y="46195"/>
                      <a:pt x="52549" y="43934"/>
                    </a:cubicBezTo>
                    <a:cubicBezTo>
                      <a:pt x="54721" y="41580"/>
                      <a:pt x="55807" y="38472"/>
                      <a:pt x="55807" y="34611"/>
                    </a:cubicBezTo>
                    <a:cubicBezTo>
                      <a:pt x="55807" y="30749"/>
                      <a:pt x="54721" y="27689"/>
                      <a:pt x="52549" y="25428"/>
                    </a:cubicBezTo>
                    <a:cubicBezTo>
                      <a:pt x="50483" y="23074"/>
                      <a:pt x="47796" y="21897"/>
                      <a:pt x="44501" y="21897"/>
                    </a:cubicBezTo>
                    <a:lnTo>
                      <a:pt x="22603" y="21897"/>
                    </a:lnTo>
                    <a:lnTo>
                      <a:pt x="22603" y="47325"/>
                    </a:lnTo>
                    <a:lnTo>
                      <a:pt x="44501" y="47325"/>
                    </a:lnTo>
                    <a:close/>
                  </a:path>
                </a:pathLst>
              </a:custGeom>
              <a:solidFill>
                <a:srgbClr val="FFFFFF"/>
              </a:solidFill>
              <a:ln w="9525" cap="flat">
                <a:noFill/>
                <a:prstDash val="solid"/>
                <a:miter/>
              </a:ln>
            </p:spPr>
            <p:txBody>
              <a:bodyPr rtlCol="0" anchor="ctr"/>
              <a:lstStyle/>
              <a:p>
                <a:endParaRPr lang="en-GB"/>
              </a:p>
            </p:txBody>
          </p:sp>
        </p:grpSp>
        <p:pic>
          <p:nvPicPr>
            <p:cNvPr id="23" name="Рисунок 22">
              <a:extLst>
                <a:ext uri="{FF2B5EF4-FFF2-40B4-BE49-F238E27FC236}">
                  <a16:creationId xmlns:a16="http://schemas.microsoft.com/office/drawing/2014/main" id="{0865D51D-D7BB-9868-52CC-918C822729FA}"/>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719" y="938801"/>
              <a:ext cx="2543819" cy="221661"/>
            </a:xfrm>
            <a:prstGeom prst="rect">
              <a:avLst/>
            </a:prstGeom>
          </p:spPr>
        </p:pic>
      </p:grpSp>
      <p:sp>
        <p:nvSpPr>
          <p:cNvPr id="50" name="Shape 9">
            <a:extLst>
              <a:ext uri="{FF2B5EF4-FFF2-40B4-BE49-F238E27FC236}">
                <a16:creationId xmlns:a16="http://schemas.microsoft.com/office/drawing/2014/main" id="{AADDD01E-DF1D-1C3E-CCFF-5998C70A4442}"/>
              </a:ext>
            </a:extLst>
          </p:cNvPr>
          <p:cNvSpPr>
            <a:spLocks noGrp="1"/>
          </p:cNvSpPr>
          <p:nvPr>
            <p:ph type="title" hasCustomPrompt="1"/>
          </p:nvPr>
        </p:nvSpPr>
        <p:spPr>
          <a:xfrm>
            <a:off x="533183" y="3149026"/>
            <a:ext cx="8129554" cy="1843503"/>
          </a:xfrm>
        </p:spPr>
        <p:txBody>
          <a:bodyPr vert="horz" lIns="0" tIns="0" rIns="0" bIns="0" rtlCol="0" anchor="b">
            <a:noAutofit/>
          </a:bodyPr>
          <a:lstStyle>
            <a:lvl1pPr>
              <a:lnSpc>
                <a:spcPct val="70000"/>
              </a:lnSpc>
              <a:defRPr lang="ru-RU" sz="8000" b="0" spc="-200" baseline="0" dirty="0">
                <a:solidFill>
                  <a:srgbClr val="FFFFFF"/>
                </a:solidFill>
              </a:defRPr>
            </a:lvl1pPr>
          </a:lstStyle>
          <a:p>
            <a:pPr lvl="0"/>
            <a:r>
              <a:rPr lang="ru-RU" dirty="0"/>
              <a:t>Спасибо!</a:t>
            </a:r>
          </a:p>
        </p:txBody>
      </p:sp>
    </p:spTree>
    <p:extLst>
      <p:ext uri="{BB962C8B-B14F-4D97-AF65-F5344CB8AC3E}">
        <p14:creationId xmlns:p14="http://schemas.microsoft.com/office/powerpoint/2010/main" val="521336011"/>
      </p:ext>
    </p:extLst>
  </p:cSld>
  <p:clrMapOvr>
    <a:masterClrMapping/>
  </p:clrMapOvr>
  <p:extLst>
    <p:ext uri="{DCECCB84-F9BA-43D5-87BE-67443E8EF086}">
      <p15:sldGuideLst xmlns:p15="http://schemas.microsoft.com/office/powerpoint/2012/main">
        <p15:guide id="1" orient="horz" pos="298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Титульный слайд 3">
    <p:bg>
      <p:bgPr>
        <a:solidFill>
          <a:srgbClr val="212121"/>
        </a:solidFill>
        <a:effectLst/>
      </p:bgPr>
    </p:bg>
    <p:spTree>
      <p:nvGrpSpPr>
        <p:cNvPr id="1" name=""/>
        <p:cNvGrpSpPr/>
        <p:nvPr/>
      </p:nvGrpSpPr>
      <p:grpSpPr>
        <a:xfrm>
          <a:off x="0" y="0"/>
          <a:ext cx="0" cy="0"/>
          <a:chOff x="0" y="0"/>
          <a:chExt cx="0" cy="0"/>
        </a:xfrm>
      </p:grpSpPr>
      <p:pic>
        <p:nvPicPr>
          <p:cNvPr id="50" name="Рисунок 49">
            <a:extLst>
              <a:ext uri="{FF2B5EF4-FFF2-40B4-BE49-F238E27FC236}">
                <a16:creationId xmlns:a16="http://schemas.microsoft.com/office/drawing/2014/main" id="{386B4662-ED9D-1947-BFCD-B5D101ECEE6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55" name="Shape 9">
            <a:extLst>
              <a:ext uri="{FF2B5EF4-FFF2-40B4-BE49-F238E27FC236}">
                <a16:creationId xmlns:a16="http://schemas.microsoft.com/office/drawing/2014/main" id="{52640CF0-83B8-D798-80B3-4DFEF4B670E5}"/>
              </a:ext>
            </a:extLst>
          </p:cNvPr>
          <p:cNvSpPr>
            <a:spLocks noGrp="1"/>
          </p:cNvSpPr>
          <p:nvPr>
            <p:ph type="title" hasCustomPrompt="1"/>
          </p:nvPr>
        </p:nvSpPr>
        <p:spPr>
          <a:xfrm>
            <a:off x="533183" y="3004456"/>
            <a:ext cx="8129554" cy="1843503"/>
          </a:xfrm>
        </p:spPr>
        <p:txBody>
          <a:bodyPr vert="horz" lIns="0" tIns="0" rIns="0" bIns="0" rtlCol="0" anchor="b">
            <a:noAutofit/>
          </a:bodyPr>
          <a:lstStyle>
            <a:lvl1pPr>
              <a:lnSpc>
                <a:spcPct val="70000"/>
              </a:lnSpc>
              <a:defRPr lang="ru-RU" sz="8000" b="0" spc="-200" baseline="0" dirty="0">
                <a:solidFill>
                  <a:srgbClr val="FFFFFF"/>
                </a:solidFill>
              </a:defRPr>
            </a:lvl1pPr>
          </a:lstStyle>
          <a:p>
            <a:pPr lvl="0"/>
            <a:r>
              <a:rPr lang="ru-RU" dirty="0"/>
              <a:t>Название презентации</a:t>
            </a:r>
          </a:p>
        </p:txBody>
      </p:sp>
      <p:grpSp>
        <p:nvGrpSpPr>
          <p:cNvPr id="7" name="Группа 6">
            <a:extLst>
              <a:ext uri="{FF2B5EF4-FFF2-40B4-BE49-F238E27FC236}">
                <a16:creationId xmlns:a16="http://schemas.microsoft.com/office/drawing/2014/main" id="{EE8AB0DE-1D4C-72C7-DE77-57ABF87BA86C}"/>
              </a:ext>
            </a:extLst>
          </p:cNvPr>
          <p:cNvGrpSpPr/>
          <p:nvPr userDrawn="1"/>
        </p:nvGrpSpPr>
        <p:grpSpPr>
          <a:xfrm>
            <a:off x="8002719" y="407044"/>
            <a:ext cx="3638420" cy="753418"/>
            <a:chOff x="8002719" y="407044"/>
            <a:chExt cx="3638420" cy="753418"/>
          </a:xfrm>
        </p:grpSpPr>
        <p:grpSp>
          <p:nvGrpSpPr>
            <p:cNvPr id="8" name="Группа 7">
              <a:extLst>
                <a:ext uri="{FF2B5EF4-FFF2-40B4-BE49-F238E27FC236}">
                  <a16:creationId xmlns:a16="http://schemas.microsoft.com/office/drawing/2014/main" id="{68452A52-4961-8213-8192-A6009A981AF3}"/>
                </a:ext>
              </a:extLst>
            </p:cNvPr>
            <p:cNvGrpSpPr/>
            <p:nvPr userDrawn="1"/>
          </p:nvGrpSpPr>
          <p:grpSpPr>
            <a:xfrm>
              <a:off x="8027325" y="407044"/>
              <a:ext cx="3613814" cy="472530"/>
              <a:chOff x="3133725" y="225796"/>
              <a:chExt cx="2163908" cy="282945"/>
            </a:xfrm>
          </p:grpSpPr>
          <p:sp>
            <p:nvSpPr>
              <p:cNvPr id="10" name="Полилиния: фигура 9">
                <a:extLst>
                  <a:ext uri="{FF2B5EF4-FFF2-40B4-BE49-F238E27FC236}">
                    <a16:creationId xmlns:a16="http://schemas.microsoft.com/office/drawing/2014/main" id="{11A66412-4100-1D64-4DF3-0BEA8A5D351B}"/>
                  </a:ext>
                </a:extLst>
              </p:cNvPr>
              <p:cNvSpPr/>
              <p:nvPr/>
            </p:nvSpPr>
            <p:spPr>
              <a:xfrm>
                <a:off x="3133725" y="295646"/>
                <a:ext cx="234729" cy="213095"/>
              </a:xfrm>
              <a:custGeom>
                <a:avLst/>
                <a:gdLst>
                  <a:gd name="connsiteX0" fmla="*/ 225304 w 234729"/>
                  <a:gd name="connsiteY0" fmla="*/ 37883 h 213095"/>
                  <a:gd name="connsiteX1" fmla="*/ 198745 w 234729"/>
                  <a:gd name="connsiteY1" fmla="*/ 9866 h 213095"/>
                  <a:gd name="connsiteX2" fmla="*/ 159492 w 234729"/>
                  <a:gd name="connsiteY2" fmla="*/ 0 h 213095"/>
                  <a:gd name="connsiteX3" fmla="*/ 0 w 234729"/>
                  <a:gd name="connsiteY3" fmla="*/ 0 h 213095"/>
                  <a:gd name="connsiteX4" fmla="*/ 0 w 234729"/>
                  <a:gd name="connsiteY4" fmla="*/ 213096 h 213095"/>
                  <a:gd name="connsiteX5" fmla="*/ 52205 w 234729"/>
                  <a:gd name="connsiteY5" fmla="*/ 213096 h 213095"/>
                  <a:gd name="connsiteX6" fmla="*/ 52205 w 234729"/>
                  <a:gd name="connsiteY6" fmla="*/ 157191 h 213095"/>
                  <a:gd name="connsiteX7" fmla="*/ 159492 w 234729"/>
                  <a:gd name="connsiteY7" fmla="*/ 157191 h 213095"/>
                  <a:gd name="connsiteX8" fmla="*/ 198745 w 234729"/>
                  <a:gd name="connsiteY8" fmla="*/ 147326 h 213095"/>
                  <a:gd name="connsiteX9" fmla="*/ 225304 w 234729"/>
                  <a:gd name="connsiteY9" fmla="*/ 119175 h 213095"/>
                  <a:gd name="connsiteX10" fmla="*/ 234726 w 234729"/>
                  <a:gd name="connsiteY10" fmla="*/ 76556 h 213095"/>
                  <a:gd name="connsiteX11" fmla="*/ 225304 w 234729"/>
                  <a:gd name="connsiteY11" fmla="*/ 37883 h 213095"/>
                  <a:gd name="connsiteX12" fmla="*/ 182651 w 234729"/>
                  <a:gd name="connsiteY12" fmla="*/ 81556 h 213095"/>
                  <a:gd name="connsiteX13" fmla="*/ 157006 w 234729"/>
                  <a:gd name="connsiteY13" fmla="*/ 107337 h 213095"/>
                  <a:gd name="connsiteX14" fmla="*/ 52205 w 234729"/>
                  <a:gd name="connsiteY14" fmla="*/ 107337 h 213095"/>
                  <a:gd name="connsiteX15" fmla="*/ 52205 w 234729"/>
                  <a:gd name="connsiteY15" fmla="*/ 50249 h 213095"/>
                  <a:gd name="connsiteX16" fmla="*/ 157006 w 234729"/>
                  <a:gd name="connsiteY16" fmla="*/ 50249 h 213095"/>
                  <a:gd name="connsiteX17" fmla="*/ 182651 w 234729"/>
                  <a:gd name="connsiteY17" fmla="*/ 76030 h 213095"/>
                  <a:gd name="connsiteX18" fmla="*/ 182651 w 234729"/>
                  <a:gd name="connsiteY18" fmla="*/ 81556 h 21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9" h="213095">
                    <a:moveTo>
                      <a:pt x="225304" y="37883"/>
                    </a:moveTo>
                    <a:cubicBezTo>
                      <a:pt x="219025" y="25781"/>
                      <a:pt x="210127" y="16442"/>
                      <a:pt x="198745" y="9866"/>
                    </a:cubicBezTo>
                    <a:cubicBezTo>
                      <a:pt x="187362" y="3288"/>
                      <a:pt x="174277" y="0"/>
                      <a:pt x="159492" y="0"/>
                    </a:cubicBezTo>
                    <a:lnTo>
                      <a:pt x="0" y="0"/>
                    </a:lnTo>
                    <a:lnTo>
                      <a:pt x="0" y="213096"/>
                    </a:lnTo>
                    <a:lnTo>
                      <a:pt x="52205" y="213096"/>
                    </a:lnTo>
                    <a:lnTo>
                      <a:pt x="52205" y="157191"/>
                    </a:lnTo>
                    <a:lnTo>
                      <a:pt x="159492" y="157191"/>
                    </a:lnTo>
                    <a:cubicBezTo>
                      <a:pt x="174277" y="157191"/>
                      <a:pt x="187362" y="153903"/>
                      <a:pt x="198745" y="147326"/>
                    </a:cubicBezTo>
                    <a:cubicBezTo>
                      <a:pt x="210127" y="140749"/>
                      <a:pt x="219025" y="131409"/>
                      <a:pt x="225304" y="119175"/>
                    </a:cubicBezTo>
                    <a:cubicBezTo>
                      <a:pt x="231585" y="106943"/>
                      <a:pt x="234726" y="92736"/>
                      <a:pt x="234726" y="76556"/>
                    </a:cubicBezTo>
                    <a:cubicBezTo>
                      <a:pt x="234855" y="60641"/>
                      <a:pt x="231585" y="50118"/>
                      <a:pt x="225304" y="37883"/>
                    </a:cubicBezTo>
                    <a:close/>
                    <a:moveTo>
                      <a:pt x="182651" y="81556"/>
                    </a:moveTo>
                    <a:cubicBezTo>
                      <a:pt x="182651" y="95761"/>
                      <a:pt x="171138" y="107337"/>
                      <a:pt x="157006" y="107337"/>
                    </a:cubicBezTo>
                    <a:lnTo>
                      <a:pt x="52205" y="107337"/>
                    </a:lnTo>
                    <a:lnTo>
                      <a:pt x="52205" y="50249"/>
                    </a:lnTo>
                    <a:lnTo>
                      <a:pt x="157006" y="50249"/>
                    </a:lnTo>
                    <a:cubicBezTo>
                      <a:pt x="171138" y="50249"/>
                      <a:pt x="182651" y="61824"/>
                      <a:pt x="182651" y="76030"/>
                    </a:cubicBezTo>
                    <a:lnTo>
                      <a:pt x="182651" y="81556"/>
                    </a:lnTo>
                    <a:close/>
                  </a:path>
                </a:pathLst>
              </a:custGeom>
              <a:solidFill>
                <a:srgbClr val="FFFFFF"/>
              </a:solidFill>
              <a:ln w="9525" cap="flat">
                <a:noFill/>
                <a:prstDash val="solid"/>
                <a:miter/>
              </a:ln>
            </p:spPr>
            <p:txBody>
              <a:bodyPr rtlCol="0" anchor="ctr"/>
              <a:lstStyle/>
              <a:p>
                <a:endParaRPr lang="en-GB"/>
              </a:p>
            </p:txBody>
          </p:sp>
          <p:sp>
            <p:nvSpPr>
              <p:cNvPr id="11" name="Полилиния: фигура 10">
                <a:extLst>
                  <a:ext uri="{FF2B5EF4-FFF2-40B4-BE49-F238E27FC236}">
                    <a16:creationId xmlns:a16="http://schemas.microsoft.com/office/drawing/2014/main" id="{BD05FB6A-6F41-937C-8759-7680BF816944}"/>
                  </a:ext>
                </a:extLst>
              </p:cNvPr>
              <p:cNvSpPr/>
              <p:nvPr/>
            </p:nvSpPr>
            <p:spPr>
              <a:xfrm>
                <a:off x="3394590" y="225796"/>
                <a:ext cx="234725" cy="227433"/>
              </a:xfrm>
              <a:custGeom>
                <a:avLst/>
                <a:gdLst>
                  <a:gd name="connsiteX0" fmla="*/ 182651 w 234725"/>
                  <a:gd name="connsiteY0" fmla="*/ 149562 h 227433"/>
                  <a:gd name="connsiteX1" fmla="*/ 175324 w 234725"/>
                  <a:gd name="connsiteY1" fmla="*/ 128120 h 227433"/>
                  <a:gd name="connsiteX2" fmla="*/ 156614 w 234725"/>
                  <a:gd name="connsiteY2" fmla="*/ 120097 h 227433"/>
                  <a:gd name="connsiteX3" fmla="*/ 52205 w 234725"/>
                  <a:gd name="connsiteY3" fmla="*/ 120097 h 227433"/>
                  <a:gd name="connsiteX4" fmla="*/ 52205 w 234725"/>
                  <a:gd name="connsiteY4" fmla="*/ 227433 h 227433"/>
                  <a:gd name="connsiteX5" fmla="*/ 0 w 234725"/>
                  <a:gd name="connsiteY5" fmla="*/ 227433 h 227433"/>
                  <a:gd name="connsiteX6" fmla="*/ 0 w 234725"/>
                  <a:gd name="connsiteY6" fmla="*/ 0 h 227433"/>
                  <a:gd name="connsiteX7" fmla="*/ 52205 w 234725"/>
                  <a:gd name="connsiteY7" fmla="*/ 0 h 227433"/>
                  <a:gd name="connsiteX8" fmla="*/ 52205 w 234725"/>
                  <a:gd name="connsiteY8" fmla="*/ 70505 h 227433"/>
                  <a:gd name="connsiteX9" fmla="*/ 159491 w 234725"/>
                  <a:gd name="connsiteY9" fmla="*/ 70505 h 227433"/>
                  <a:gd name="connsiteX10" fmla="*/ 198745 w 234725"/>
                  <a:gd name="connsiteY10" fmla="*/ 80371 h 227433"/>
                  <a:gd name="connsiteX11" fmla="*/ 225304 w 234725"/>
                  <a:gd name="connsiteY11" fmla="*/ 108520 h 227433"/>
                  <a:gd name="connsiteX12" fmla="*/ 234726 w 234725"/>
                  <a:gd name="connsiteY12" fmla="*/ 151140 h 227433"/>
                  <a:gd name="connsiteX13" fmla="*/ 234726 w 234725"/>
                  <a:gd name="connsiteY13" fmla="*/ 227302 h 227433"/>
                  <a:gd name="connsiteX14" fmla="*/ 182257 w 234725"/>
                  <a:gd name="connsiteY14" fmla="*/ 227302 h 227433"/>
                  <a:gd name="connsiteX15" fmla="*/ 182651 w 234725"/>
                  <a:gd name="connsiteY15" fmla="*/ 149562 h 2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725" h="227433">
                    <a:moveTo>
                      <a:pt x="182651" y="149562"/>
                    </a:moveTo>
                    <a:cubicBezTo>
                      <a:pt x="182651" y="140617"/>
                      <a:pt x="180164" y="133382"/>
                      <a:pt x="175324" y="128120"/>
                    </a:cubicBezTo>
                    <a:cubicBezTo>
                      <a:pt x="170482" y="122728"/>
                      <a:pt x="164202" y="120097"/>
                      <a:pt x="156614" y="120097"/>
                    </a:cubicBezTo>
                    <a:lnTo>
                      <a:pt x="52205" y="120097"/>
                    </a:lnTo>
                    <a:lnTo>
                      <a:pt x="52205" y="227433"/>
                    </a:lnTo>
                    <a:lnTo>
                      <a:pt x="0" y="227433"/>
                    </a:lnTo>
                    <a:lnTo>
                      <a:pt x="0" y="0"/>
                    </a:lnTo>
                    <a:lnTo>
                      <a:pt x="52205" y="0"/>
                    </a:lnTo>
                    <a:lnTo>
                      <a:pt x="52205" y="70505"/>
                    </a:lnTo>
                    <a:lnTo>
                      <a:pt x="159491" y="70505"/>
                    </a:lnTo>
                    <a:cubicBezTo>
                      <a:pt x="174276" y="70505"/>
                      <a:pt x="187361" y="73793"/>
                      <a:pt x="198745" y="80371"/>
                    </a:cubicBezTo>
                    <a:cubicBezTo>
                      <a:pt x="210127" y="86948"/>
                      <a:pt x="219025" y="96288"/>
                      <a:pt x="225304" y="108520"/>
                    </a:cubicBezTo>
                    <a:cubicBezTo>
                      <a:pt x="231584" y="120753"/>
                      <a:pt x="234726" y="134961"/>
                      <a:pt x="234726" y="151140"/>
                    </a:cubicBezTo>
                    <a:lnTo>
                      <a:pt x="234726" y="227302"/>
                    </a:lnTo>
                    <a:lnTo>
                      <a:pt x="182257" y="227302"/>
                    </a:lnTo>
                    <a:lnTo>
                      <a:pt x="182651" y="149562"/>
                    </a:lnTo>
                    <a:close/>
                  </a:path>
                </a:pathLst>
              </a:custGeom>
              <a:solidFill>
                <a:srgbClr val="FFFFFF"/>
              </a:solidFill>
              <a:ln w="9525" cap="flat">
                <a:noFill/>
                <a:prstDash val="solid"/>
                <a:miter/>
              </a:ln>
            </p:spPr>
            <p:txBody>
              <a:bodyPr rtlCol="0" anchor="ctr"/>
              <a:lstStyle/>
              <a:p>
                <a:endParaRPr lang="en-GB"/>
              </a:p>
            </p:txBody>
          </p:sp>
          <p:sp>
            <p:nvSpPr>
              <p:cNvPr id="12" name="Полилиния: фигура 11">
                <a:extLst>
                  <a:ext uri="{FF2B5EF4-FFF2-40B4-BE49-F238E27FC236}">
                    <a16:creationId xmlns:a16="http://schemas.microsoft.com/office/drawing/2014/main" id="{EDF4E28C-4337-5D49-9FB9-8499A4017DF1}"/>
                  </a:ext>
                </a:extLst>
              </p:cNvPr>
              <p:cNvSpPr/>
              <p:nvPr/>
            </p:nvSpPr>
            <p:spPr>
              <a:xfrm>
                <a:off x="3655507" y="225796"/>
                <a:ext cx="234723" cy="227171"/>
              </a:xfrm>
              <a:custGeom>
                <a:avLst/>
                <a:gdLst>
                  <a:gd name="connsiteX0" fmla="*/ 9419 w 234723"/>
                  <a:gd name="connsiteY0" fmla="*/ 189287 h 227171"/>
                  <a:gd name="connsiteX1" fmla="*/ 35981 w 234723"/>
                  <a:gd name="connsiteY1" fmla="*/ 217305 h 227171"/>
                  <a:gd name="connsiteX2" fmla="*/ 75231 w 234723"/>
                  <a:gd name="connsiteY2" fmla="*/ 227171 h 227171"/>
                  <a:gd name="connsiteX3" fmla="*/ 234724 w 234723"/>
                  <a:gd name="connsiteY3" fmla="*/ 227171 h 227171"/>
                  <a:gd name="connsiteX4" fmla="*/ 234724 w 234723"/>
                  <a:gd name="connsiteY4" fmla="*/ 0 h 227171"/>
                  <a:gd name="connsiteX5" fmla="*/ 182520 w 234723"/>
                  <a:gd name="connsiteY5" fmla="*/ 0 h 227171"/>
                  <a:gd name="connsiteX6" fmla="*/ 182520 w 234723"/>
                  <a:gd name="connsiteY6" fmla="*/ 69980 h 227171"/>
                  <a:gd name="connsiteX7" fmla="*/ 75231 w 234723"/>
                  <a:gd name="connsiteY7" fmla="*/ 69980 h 227171"/>
                  <a:gd name="connsiteX8" fmla="*/ 35981 w 234723"/>
                  <a:gd name="connsiteY8" fmla="*/ 79846 h 227171"/>
                  <a:gd name="connsiteX9" fmla="*/ 9419 w 234723"/>
                  <a:gd name="connsiteY9" fmla="*/ 107995 h 227171"/>
                  <a:gd name="connsiteX10" fmla="*/ 0 w 234723"/>
                  <a:gd name="connsiteY10" fmla="*/ 150615 h 227171"/>
                  <a:gd name="connsiteX11" fmla="*/ 9419 w 234723"/>
                  <a:gd name="connsiteY11" fmla="*/ 189287 h 227171"/>
                  <a:gd name="connsiteX12" fmla="*/ 52204 w 234723"/>
                  <a:gd name="connsiteY12" fmla="*/ 145747 h 227171"/>
                  <a:gd name="connsiteX13" fmla="*/ 77849 w 234723"/>
                  <a:gd name="connsiteY13" fmla="*/ 119966 h 227171"/>
                  <a:gd name="connsiteX14" fmla="*/ 182650 w 234723"/>
                  <a:gd name="connsiteY14" fmla="*/ 119966 h 227171"/>
                  <a:gd name="connsiteX15" fmla="*/ 182650 w 234723"/>
                  <a:gd name="connsiteY15" fmla="*/ 177055 h 227171"/>
                  <a:gd name="connsiteX16" fmla="*/ 77849 w 234723"/>
                  <a:gd name="connsiteY16" fmla="*/ 177055 h 227171"/>
                  <a:gd name="connsiteX17" fmla="*/ 52204 w 234723"/>
                  <a:gd name="connsiteY17" fmla="*/ 151273 h 227171"/>
                  <a:gd name="connsiteX18" fmla="*/ 52204 w 234723"/>
                  <a:gd name="connsiteY18" fmla="*/ 145747 h 2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3" h="227171">
                    <a:moveTo>
                      <a:pt x="9419" y="189287"/>
                    </a:moveTo>
                    <a:cubicBezTo>
                      <a:pt x="15700" y="201388"/>
                      <a:pt x="24597" y="210727"/>
                      <a:pt x="35981" y="217305"/>
                    </a:cubicBezTo>
                    <a:cubicBezTo>
                      <a:pt x="47363" y="223881"/>
                      <a:pt x="60447" y="227171"/>
                      <a:pt x="75231" y="227171"/>
                    </a:cubicBezTo>
                    <a:lnTo>
                      <a:pt x="234724" y="227171"/>
                    </a:lnTo>
                    <a:lnTo>
                      <a:pt x="234724" y="0"/>
                    </a:lnTo>
                    <a:lnTo>
                      <a:pt x="182520" y="0"/>
                    </a:lnTo>
                    <a:lnTo>
                      <a:pt x="182520" y="69980"/>
                    </a:lnTo>
                    <a:lnTo>
                      <a:pt x="75231" y="69980"/>
                    </a:lnTo>
                    <a:cubicBezTo>
                      <a:pt x="60447" y="69980"/>
                      <a:pt x="47363" y="73268"/>
                      <a:pt x="35981" y="79846"/>
                    </a:cubicBezTo>
                    <a:cubicBezTo>
                      <a:pt x="24597" y="86423"/>
                      <a:pt x="15700" y="95762"/>
                      <a:pt x="9419" y="107995"/>
                    </a:cubicBezTo>
                    <a:cubicBezTo>
                      <a:pt x="3139" y="120228"/>
                      <a:pt x="0" y="134435"/>
                      <a:pt x="0" y="150615"/>
                    </a:cubicBezTo>
                    <a:cubicBezTo>
                      <a:pt x="0" y="166532"/>
                      <a:pt x="3139" y="177185"/>
                      <a:pt x="9419" y="189287"/>
                    </a:cubicBezTo>
                    <a:close/>
                    <a:moveTo>
                      <a:pt x="52204" y="145747"/>
                    </a:moveTo>
                    <a:cubicBezTo>
                      <a:pt x="52204" y="131540"/>
                      <a:pt x="63717" y="119966"/>
                      <a:pt x="77849" y="119966"/>
                    </a:cubicBezTo>
                    <a:lnTo>
                      <a:pt x="182650" y="119966"/>
                    </a:lnTo>
                    <a:lnTo>
                      <a:pt x="182650" y="177055"/>
                    </a:lnTo>
                    <a:lnTo>
                      <a:pt x="77849" y="177055"/>
                    </a:lnTo>
                    <a:cubicBezTo>
                      <a:pt x="63717" y="177055"/>
                      <a:pt x="52204" y="165481"/>
                      <a:pt x="52204" y="151273"/>
                    </a:cubicBezTo>
                    <a:lnTo>
                      <a:pt x="52204" y="145747"/>
                    </a:lnTo>
                    <a:close/>
                  </a:path>
                </a:pathLst>
              </a:custGeom>
              <a:solidFill>
                <a:srgbClr val="FFFFFF"/>
              </a:solidFill>
              <a:ln w="9525" cap="flat">
                <a:noFill/>
                <a:prstDash val="solid"/>
                <a:miter/>
              </a:ln>
            </p:spPr>
            <p:txBody>
              <a:bodyPr rtlCol="0" anchor="ctr"/>
              <a:lstStyle/>
              <a:p>
                <a:endParaRPr lang="en-GB"/>
              </a:p>
            </p:txBody>
          </p:sp>
          <p:sp>
            <p:nvSpPr>
              <p:cNvPr id="13" name="Полилиния: фигура 12">
                <a:extLst>
                  <a:ext uri="{FF2B5EF4-FFF2-40B4-BE49-F238E27FC236}">
                    <a16:creationId xmlns:a16="http://schemas.microsoft.com/office/drawing/2014/main" id="{18066F04-364B-D493-0387-349A73C9F150}"/>
                  </a:ext>
                </a:extLst>
              </p:cNvPr>
              <p:cNvSpPr/>
              <p:nvPr/>
            </p:nvSpPr>
            <p:spPr>
              <a:xfrm>
                <a:off x="3707700" y="477171"/>
                <a:ext cx="182650" cy="6576"/>
              </a:xfrm>
              <a:custGeom>
                <a:avLst/>
                <a:gdLst>
                  <a:gd name="connsiteX0" fmla="*/ 182650 w 182650"/>
                  <a:gd name="connsiteY0" fmla="*/ 0 h 6576"/>
                  <a:gd name="connsiteX1" fmla="*/ 0 w 182650"/>
                  <a:gd name="connsiteY1" fmla="*/ 0 h 6576"/>
                  <a:gd name="connsiteX2" fmla="*/ 0 w 182650"/>
                  <a:gd name="connsiteY2" fmla="*/ 6576 h 6576"/>
                  <a:gd name="connsiteX3" fmla="*/ 182650 w 182650"/>
                  <a:gd name="connsiteY3" fmla="*/ 6576 h 6576"/>
                  <a:gd name="connsiteX4" fmla="*/ 182650 w 182650"/>
                  <a:gd name="connsiteY4" fmla="*/ 0 h 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0" h="6576">
                    <a:moveTo>
                      <a:pt x="182650" y="0"/>
                    </a:moveTo>
                    <a:lnTo>
                      <a:pt x="0" y="0"/>
                    </a:lnTo>
                    <a:lnTo>
                      <a:pt x="0" y="6576"/>
                    </a:lnTo>
                    <a:lnTo>
                      <a:pt x="182650" y="6576"/>
                    </a:lnTo>
                    <a:lnTo>
                      <a:pt x="182650" y="0"/>
                    </a:lnTo>
                    <a:close/>
                  </a:path>
                </a:pathLst>
              </a:custGeom>
              <a:solidFill>
                <a:srgbClr val="FFFFFF"/>
              </a:solidFill>
              <a:ln w="9525" cap="flat">
                <a:noFill/>
                <a:prstDash val="solid"/>
                <a:miter/>
              </a:ln>
            </p:spPr>
            <p:txBody>
              <a:bodyPr rtlCol="0" anchor="ctr"/>
              <a:lstStyle/>
              <a:p>
                <a:endParaRPr lang="en-GB"/>
              </a:p>
            </p:txBody>
          </p:sp>
          <p:sp>
            <p:nvSpPr>
              <p:cNvPr id="14" name="Полилиния: фигура 13">
                <a:extLst>
                  <a:ext uri="{FF2B5EF4-FFF2-40B4-BE49-F238E27FC236}">
                    <a16:creationId xmlns:a16="http://schemas.microsoft.com/office/drawing/2014/main" id="{FD527F67-8344-2B72-1728-C2AA6ACEADB6}"/>
                  </a:ext>
                </a:extLst>
              </p:cNvPr>
              <p:cNvSpPr/>
              <p:nvPr/>
            </p:nvSpPr>
            <p:spPr>
              <a:xfrm>
                <a:off x="3133725" y="265125"/>
                <a:ext cx="182651" cy="6577"/>
              </a:xfrm>
              <a:custGeom>
                <a:avLst/>
                <a:gdLst>
                  <a:gd name="connsiteX0" fmla="*/ 182651 w 182651"/>
                  <a:gd name="connsiteY0" fmla="*/ 0 h 6577"/>
                  <a:gd name="connsiteX1" fmla="*/ 0 w 182651"/>
                  <a:gd name="connsiteY1" fmla="*/ 0 h 6577"/>
                  <a:gd name="connsiteX2" fmla="*/ 0 w 182651"/>
                  <a:gd name="connsiteY2" fmla="*/ 6578 h 6577"/>
                  <a:gd name="connsiteX3" fmla="*/ 182651 w 182651"/>
                  <a:gd name="connsiteY3" fmla="*/ 6578 h 6577"/>
                  <a:gd name="connsiteX4" fmla="*/ 182651 w 182651"/>
                  <a:gd name="connsiteY4" fmla="*/ 0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1" h="6577">
                    <a:moveTo>
                      <a:pt x="182651" y="0"/>
                    </a:moveTo>
                    <a:lnTo>
                      <a:pt x="0" y="0"/>
                    </a:lnTo>
                    <a:lnTo>
                      <a:pt x="0" y="6578"/>
                    </a:lnTo>
                    <a:lnTo>
                      <a:pt x="182651" y="6578"/>
                    </a:lnTo>
                    <a:lnTo>
                      <a:pt x="182651" y="0"/>
                    </a:lnTo>
                    <a:close/>
                  </a:path>
                </a:pathLst>
              </a:custGeom>
              <a:solidFill>
                <a:srgbClr val="FFFFFF"/>
              </a:solidFill>
              <a:ln w="9525" cap="flat">
                <a:noFill/>
                <a:prstDash val="solid"/>
                <a:miter/>
              </a:ln>
            </p:spPr>
            <p:txBody>
              <a:bodyPr rtlCol="0" anchor="ctr"/>
              <a:lstStyle/>
              <a:p>
                <a:endParaRPr lang="en-GB"/>
              </a:p>
            </p:txBody>
          </p:sp>
          <p:sp>
            <p:nvSpPr>
              <p:cNvPr id="15" name="Полилиния: фигура 14">
                <a:extLst>
                  <a:ext uri="{FF2B5EF4-FFF2-40B4-BE49-F238E27FC236}">
                    <a16:creationId xmlns:a16="http://schemas.microsoft.com/office/drawing/2014/main" id="{7E701DA0-B8DC-DDB9-C09D-829A60FE7C20}"/>
                  </a:ext>
                </a:extLst>
              </p:cNvPr>
              <p:cNvSpPr/>
              <p:nvPr/>
            </p:nvSpPr>
            <p:spPr>
              <a:xfrm>
                <a:off x="4022677" y="226389"/>
                <a:ext cx="236912" cy="225554"/>
              </a:xfrm>
              <a:custGeom>
                <a:avLst/>
                <a:gdLst>
                  <a:gd name="connsiteX0" fmla="*/ 230645 w 236912"/>
                  <a:gd name="connsiteY0" fmla="*/ 225555 h 225554"/>
                  <a:gd name="connsiteX1" fmla="*/ 0 w 236912"/>
                  <a:gd name="connsiteY1" fmla="*/ 225555 h 225554"/>
                  <a:gd name="connsiteX2" fmla="*/ 0 w 236912"/>
                  <a:gd name="connsiteY2" fmla="*/ 168219 h 225554"/>
                  <a:gd name="connsiteX3" fmla="*/ 72616 w 236912"/>
                  <a:gd name="connsiteY3" fmla="*/ 95603 h 225554"/>
                  <a:gd name="connsiteX4" fmla="*/ 162998 w 236912"/>
                  <a:gd name="connsiteY4" fmla="*/ 95603 h 225554"/>
                  <a:gd name="connsiteX5" fmla="*/ 184544 w 236912"/>
                  <a:gd name="connsiteY5" fmla="*/ 74053 h 225554"/>
                  <a:gd name="connsiteX6" fmla="*/ 162998 w 236912"/>
                  <a:gd name="connsiteY6" fmla="*/ 52503 h 225554"/>
                  <a:gd name="connsiteX7" fmla="*/ 1828 w 236912"/>
                  <a:gd name="connsiteY7" fmla="*/ 52503 h 225554"/>
                  <a:gd name="connsiteX8" fmla="*/ 1828 w 236912"/>
                  <a:gd name="connsiteY8" fmla="*/ 0 h 225554"/>
                  <a:gd name="connsiteX9" fmla="*/ 162865 w 236912"/>
                  <a:gd name="connsiteY9" fmla="*/ 0 h 225554"/>
                  <a:gd name="connsiteX10" fmla="*/ 236912 w 236912"/>
                  <a:gd name="connsiteY10" fmla="*/ 74053 h 225554"/>
                  <a:gd name="connsiteX11" fmla="*/ 162865 w 236912"/>
                  <a:gd name="connsiteY11" fmla="*/ 148106 h 225554"/>
                  <a:gd name="connsiteX12" fmla="*/ 72482 w 236912"/>
                  <a:gd name="connsiteY12" fmla="*/ 148106 h 225554"/>
                  <a:gd name="connsiteX13" fmla="*/ 52372 w 236912"/>
                  <a:gd name="connsiteY13" fmla="*/ 168219 h 225554"/>
                  <a:gd name="connsiteX14" fmla="*/ 52372 w 236912"/>
                  <a:gd name="connsiteY14" fmla="*/ 173051 h 225554"/>
                  <a:gd name="connsiteX15" fmla="*/ 230521 w 236912"/>
                  <a:gd name="connsiteY15" fmla="*/ 173051 h 225554"/>
                  <a:gd name="connsiteX16" fmla="*/ 230521 w 236912"/>
                  <a:gd name="connsiteY16" fmla="*/ 225555 h 225554"/>
                  <a:gd name="connsiteX17" fmla="*/ 230645 w 236912"/>
                  <a:gd name="connsiteY17" fmla="*/ 225555 h 22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912" h="225554">
                    <a:moveTo>
                      <a:pt x="230645" y="225555"/>
                    </a:moveTo>
                    <a:lnTo>
                      <a:pt x="0" y="225555"/>
                    </a:lnTo>
                    <a:lnTo>
                      <a:pt x="0" y="168219"/>
                    </a:lnTo>
                    <a:cubicBezTo>
                      <a:pt x="0" y="128254"/>
                      <a:pt x="32520" y="95603"/>
                      <a:pt x="72616" y="95603"/>
                    </a:cubicBezTo>
                    <a:lnTo>
                      <a:pt x="162998" y="95603"/>
                    </a:lnTo>
                    <a:cubicBezTo>
                      <a:pt x="174876" y="95603"/>
                      <a:pt x="184544" y="85938"/>
                      <a:pt x="184544" y="74053"/>
                    </a:cubicBezTo>
                    <a:cubicBezTo>
                      <a:pt x="184544" y="62168"/>
                      <a:pt x="174876" y="52503"/>
                      <a:pt x="162998" y="52503"/>
                    </a:cubicBezTo>
                    <a:lnTo>
                      <a:pt x="1828" y="52503"/>
                    </a:lnTo>
                    <a:lnTo>
                      <a:pt x="1828" y="0"/>
                    </a:lnTo>
                    <a:lnTo>
                      <a:pt x="162865" y="0"/>
                    </a:lnTo>
                    <a:cubicBezTo>
                      <a:pt x="203613" y="0"/>
                      <a:pt x="236912" y="33174"/>
                      <a:pt x="236912" y="74053"/>
                    </a:cubicBezTo>
                    <a:cubicBezTo>
                      <a:pt x="236912" y="114802"/>
                      <a:pt x="203746" y="148106"/>
                      <a:pt x="162865" y="148106"/>
                    </a:cubicBezTo>
                    <a:lnTo>
                      <a:pt x="72482" y="148106"/>
                    </a:lnTo>
                    <a:cubicBezTo>
                      <a:pt x="61384" y="148106"/>
                      <a:pt x="52372" y="157118"/>
                      <a:pt x="52372" y="168219"/>
                    </a:cubicBezTo>
                    <a:lnTo>
                      <a:pt x="52372" y="173051"/>
                    </a:lnTo>
                    <a:lnTo>
                      <a:pt x="230521" y="173051"/>
                    </a:lnTo>
                    <a:lnTo>
                      <a:pt x="230521" y="225555"/>
                    </a:lnTo>
                    <a:lnTo>
                      <a:pt x="230645" y="225555"/>
                    </a:lnTo>
                    <a:close/>
                  </a:path>
                </a:pathLst>
              </a:custGeom>
              <a:solidFill>
                <a:srgbClr val="FFFFFF"/>
              </a:solidFill>
              <a:ln w="9525" cap="flat">
                <a:noFill/>
                <a:prstDash val="solid"/>
                <a:miter/>
              </a:ln>
            </p:spPr>
            <p:txBody>
              <a:bodyPr rtlCol="0" anchor="ctr"/>
              <a:lstStyle/>
              <a:p>
                <a:endParaRPr lang="en-GB"/>
              </a:p>
            </p:txBody>
          </p:sp>
          <p:sp>
            <p:nvSpPr>
              <p:cNvPr id="16" name="Полилиния: фигура 15">
                <a:extLst>
                  <a:ext uri="{FF2B5EF4-FFF2-40B4-BE49-F238E27FC236}">
                    <a16:creationId xmlns:a16="http://schemas.microsoft.com/office/drawing/2014/main" id="{941AC8E1-85B1-DAB8-632E-C4EDD05D6A4F}"/>
                  </a:ext>
                </a:extLst>
              </p:cNvPr>
              <p:cNvSpPr/>
              <p:nvPr/>
            </p:nvSpPr>
            <p:spPr>
              <a:xfrm>
                <a:off x="4975126" y="361335"/>
                <a:ext cx="48882" cy="94367"/>
              </a:xfrm>
              <a:custGeom>
                <a:avLst/>
                <a:gdLst>
                  <a:gd name="connsiteX0" fmla="*/ 32347 w 48882"/>
                  <a:gd name="connsiteY0" fmla="*/ 94367 h 94367"/>
                  <a:gd name="connsiteX1" fmla="*/ 16669 w 48882"/>
                  <a:gd name="connsiteY1" fmla="*/ 89282 h 94367"/>
                  <a:gd name="connsiteX2" fmla="*/ 11306 w 48882"/>
                  <a:gd name="connsiteY2" fmla="*/ 74731 h 94367"/>
                  <a:gd name="connsiteX3" fmla="*/ 11306 w 48882"/>
                  <a:gd name="connsiteY3" fmla="*/ 42521 h 94367"/>
                  <a:gd name="connsiteX4" fmla="*/ 0 w 48882"/>
                  <a:gd name="connsiteY4" fmla="*/ 42521 h 94367"/>
                  <a:gd name="connsiteX5" fmla="*/ 0 w 48882"/>
                  <a:gd name="connsiteY5" fmla="*/ 22321 h 94367"/>
                  <a:gd name="connsiteX6" fmla="*/ 11306 w 48882"/>
                  <a:gd name="connsiteY6" fmla="*/ 22321 h 94367"/>
                  <a:gd name="connsiteX7" fmla="*/ 11306 w 48882"/>
                  <a:gd name="connsiteY7" fmla="*/ 0 h 94367"/>
                  <a:gd name="connsiteX8" fmla="*/ 32633 w 48882"/>
                  <a:gd name="connsiteY8" fmla="*/ 0 h 94367"/>
                  <a:gd name="connsiteX9" fmla="*/ 32633 w 48882"/>
                  <a:gd name="connsiteY9" fmla="*/ 22321 h 94367"/>
                  <a:gd name="connsiteX10" fmla="*/ 48882 w 48882"/>
                  <a:gd name="connsiteY10" fmla="*/ 22321 h 94367"/>
                  <a:gd name="connsiteX11" fmla="*/ 48882 w 48882"/>
                  <a:gd name="connsiteY11" fmla="*/ 42521 h 94367"/>
                  <a:gd name="connsiteX12" fmla="*/ 32633 w 48882"/>
                  <a:gd name="connsiteY12" fmla="*/ 42521 h 94367"/>
                  <a:gd name="connsiteX13" fmla="*/ 32633 w 48882"/>
                  <a:gd name="connsiteY13" fmla="*/ 70211 h 94367"/>
                  <a:gd name="connsiteX14" fmla="*/ 33766 w 48882"/>
                  <a:gd name="connsiteY14" fmla="*/ 74024 h 94367"/>
                  <a:gd name="connsiteX15" fmla="*/ 37576 w 48882"/>
                  <a:gd name="connsiteY15" fmla="*/ 75155 h 94367"/>
                  <a:gd name="connsiteX16" fmla="*/ 48882 w 48882"/>
                  <a:gd name="connsiteY16" fmla="*/ 75155 h 94367"/>
                  <a:gd name="connsiteX17" fmla="*/ 48882 w 48882"/>
                  <a:gd name="connsiteY17" fmla="*/ 94367 h 94367"/>
                  <a:gd name="connsiteX18" fmla="*/ 32347 w 4888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82" h="94367">
                    <a:moveTo>
                      <a:pt x="32347" y="94367"/>
                    </a:moveTo>
                    <a:cubicBezTo>
                      <a:pt x="25479" y="94367"/>
                      <a:pt x="20250" y="92673"/>
                      <a:pt x="16669" y="89282"/>
                    </a:cubicBezTo>
                    <a:cubicBezTo>
                      <a:pt x="13087" y="85892"/>
                      <a:pt x="11306" y="81041"/>
                      <a:pt x="11306" y="74731"/>
                    </a:cubicBezTo>
                    <a:lnTo>
                      <a:pt x="11306" y="42521"/>
                    </a:lnTo>
                    <a:lnTo>
                      <a:pt x="0" y="42521"/>
                    </a:lnTo>
                    <a:lnTo>
                      <a:pt x="0" y="22321"/>
                    </a:lnTo>
                    <a:lnTo>
                      <a:pt x="11306" y="22321"/>
                    </a:lnTo>
                    <a:lnTo>
                      <a:pt x="11306" y="0"/>
                    </a:lnTo>
                    <a:lnTo>
                      <a:pt x="32633" y="0"/>
                    </a:lnTo>
                    <a:lnTo>
                      <a:pt x="32633" y="22321"/>
                    </a:lnTo>
                    <a:lnTo>
                      <a:pt x="48882" y="22321"/>
                    </a:lnTo>
                    <a:lnTo>
                      <a:pt x="48882" y="42521"/>
                    </a:lnTo>
                    <a:lnTo>
                      <a:pt x="32633" y="42521"/>
                    </a:lnTo>
                    <a:lnTo>
                      <a:pt x="32633" y="70211"/>
                    </a:lnTo>
                    <a:cubicBezTo>
                      <a:pt x="32633" y="71999"/>
                      <a:pt x="33014" y="73271"/>
                      <a:pt x="33766" y="74024"/>
                    </a:cubicBezTo>
                    <a:cubicBezTo>
                      <a:pt x="34519" y="74778"/>
                      <a:pt x="35785" y="75155"/>
                      <a:pt x="37576" y="75155"/>
                    </a:cubicBezTo>
                    <a:lnTo>
                      <a:pt x="48882" y="75155"/>
                    </a:lnTo>
                    <a:lnTo>
                      <a:pt x="48882"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17" name="Полилиния: фигура 16">
                <a:extLst>
                  <a:ext uri="{FF2B5EF4-FFF2-40B4-BE49-F238E27FC236}">
                    <a16:creationId xmlns:a16="http://schemas.microsoft.com/office/drawing/2014/main" id="{774D6E60-8D86-7FE7-3F85-6639A7DFFBE3}"/>
                  </a:ext>
                </a:extLst>
              </p:cNvPr>
              <p:cNvSpPr/>
              <p:nvPr/>
            </p:nvSpPr>
            <p:spPr>
              <a:xfrm>
                <a:off x="4903631" y="382238"/>
                <a:ext cx="65122" cy="74872"/>
              </a:xfrm>
              <a:custGeom>
                <a:avLst/>
                <a:gdLst>
                  <a:gd name="connsiteX0" fmla="*/ 32775 w 65122"/>
                  <a:gd name="connsiteY0" fmla="*/ 74872 h 74872"/>
                  <a:gd name="connsiteX1" fmla="*/ 13706 w 65122"/>
                  <a:gd name="connsiteY1" fmla="*/ 70917 h 74872"/>
                  <a:gd name="connsiteX2" fmla="*/ 3115 w 65122"/>
                  <a:gd name="connsiteY2" fmla="*/ 61311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2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9 h 74872"/>
                  <a:gd name="connsiteX12" fmla="*/ 286 w 65122"/>
                  <a:gd name="connsiteY12" fmla="*/ 22886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4 h 74872"/>
                  <a:gd name="connsiteX17" fmla="*/ 60322 w 65122"/>
                  <a:gd name="connsiteY17" fmla="*/ 12715 h 74872"/>
                  <a:gd name="connsiteX18" fmla="*/ 63998 w 65122"/>
                  <a:gd name="connsiteY18" fmla="*/ 23310 h 74872"/>
                  <a:gd name="connsiteX19" fmla="*/ 43367 w 65122"/>
                  <a:gd name="connsiteY19" fmla="*/ 23310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7 h 74872"/>
                  <a:gd name="connsiteX26" fmla="*/ 65122 w 65122"/>
                  <a:gd name="connsiteY26" fmla="*/ 52269 h 74872"/>
                  <a:gd name="connsiteX27" fmla="*/ 61455 w 65122"/>
                  <a:gd name="connsiteY27" fmla="*/ 63713 h 74872"/>
                  <a:gd name="connsiteX28" fmla="*/ 50578 w 65122"/>
                  <a:gd name="connsiteY28" fmla="*/ 71906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4"/>
                      <a:pt x="13706" y="70917"/>
                    </a:cubicBezTo>
                    <a:cubicBezTo>
                      <a:pt x="8811" y="68186"/>
                      <a:pt x="5277" y="64983"/>
                      <a:pt x="3115" y="61311"/>
                    </a:cubicBezTo>
                    <a:cubicBezTo>
                      <a:pt x="1038" y="57638"/>
                      <a:pt x="0" y="54200"/>
                      <a:pt x="0" y="50998"/>
                    </a:cubicBezTo>
                    <a:lnTo>
                      <a:pt x="20764" y="50998"/>
                    </a:lnTo>
                    <a:cubicBezTo>
                      <a:pt x="20764" y="52976"/>
                      <a:pt x="21755" y="54765"/>
                      <a:pt x="23736" y="56366"/>
                    </a:cubicBezTo>
                    <a:cubicBezTo>
                      <a:pt x="25803" y="57873"/>
                      <a:pt x="28823" y="58626"/>
                      <a:pt x="32775" y="58626"/>
                    </a:cubicBezTo>
                    <a:cubicBezTo>
                      <a:pt x="36643" y="58626"/>
                      <a:pt x="39462" y="58062"/>
                      <a:pt x="41253" y="56932"/>
                    </a:cubicBezTo>
                    <a:cubicBezTo>
                      <a:pt x="43139" y="55707"/>
                      <a:pt x="44082" y="54248"/>
                      <a:pt x="44082" y="52552"/>
                    </a:cubicBezTo>
                    <a:cubicBezTo>
                      <a:pt x="44082" y="50763"/>
                      <a:pt x="43463" y="49350"/>
                      <a:pt x="42243" y="48314"/>
                    </a:cubicBezTo>
                    <a:cubicBezTo>
                      <a:pt x="41015" y="47278"/>
                      <a:pt x="38852" y="46525"/>
                      <a:pt x="35747" y="46053"/>
                    </a:cubicBezTo>
                    <a:lnTo>
                      <a:pt x="25003" y="44359"/>
                    </a:lnTo>
                    <a:cubicBezTo>
                      <a:pt x="8525" y="41816"/>
                      <a:pt x="286" y="34659"/>
                      <a:pt x="286" y="22886"/>
                    </a:cubicBezTo>
                    <a:cubicBezTo>
                      <a:pt x="286" y="18742"/>
                      <a:pt x="1505" y="14928"/>
                      <a:pt x="3962" y="11443"/>
                    </a:cubicBezTo>
                    <a:cubicBezTo>
                      <a:pt x="6410" y="7958"/>
                      <a:pt x="10030" y="5181"/>
                      <a:pt x="14840" y="3108"/>
                    </a:cubicBezTo>
                    <a:cubicBezTo>
                      <a:pt x="19641" y="1036"/>
                      <a:pt x="25384" y="0"/>
                      <a:pt x="32071" y="0"/>
                    </a:cubicBezTo>
                    <a:cubicBezTo>
                      <a:pt x="38852" y="0"/>
                      <a:pt x="44644" y="1225"/>
                      <a:pt x="49444" y="3674"/>
                    </a:cubicBezTo>
                    <a:cubicBezTo>
                      <a:pt x="54245" y="6027"/>
                      <a:pt x="57874" y="9041"/>
                      <a:pt x="60322" y="12715"/>
                    </a:cubicBezTo>
                    <a:cubicBezTo>
                      <a:pt x="62770" y="16293"/>
                      <a:pt x="63998" y="19825"/>
                      <a:pt x="63998" y="23310"/>
                    </a:cubicBezTo>
                    <a:lnTo>
                      <a:pt x="43367" y="23310"/>
                    </a:lnTo>
                    <a:cubicBezTo>
                      <a:pt x="43367" y="21426"/>
                      <a:pt x="42339" y="19778"/>
                      <a:pt x="40262" y="18365"/>
                    </a:cubicBezTo>
                    <a:cubicBezTo>
                      <a:pt x="38291" y="16953"/>
                      <a:pt x="35557" y="16246"/>
                      <a:pt x="32071" y="16246"/>
                    </a:cubicBezTo>
                    <a:cubicBezTo>
                      <a:pt x="28680" y="16246"/>
                      <a:pt x="26041" y="16906"/>
                      <a:pt x="24155" y="18224"/>
                    </a:cubicBezTo>
                    <a:cubicBezTo>
                      <a:pt x="22374" y="19448"/>
                      <a:pt x="21479" y="20908"/>
                      <a:pt x="21479" y="22603"/>
                    </a:cubicBezTo>
                    <a:cubicBezTo>
                      <a:pt x="21479" y="25335"/>
                      <a:pt x="24203" y="27124"/>
                      <a:pt x="29670" y="27971"/>
                    </a:cubicBezTo>
                    <a:lnTo>
                      <a:pt x="40967" y="29667"/>
                    </a:lnTo>
                    <a:cubicBezTo>
                      <a:pt x="57074" y="32021"/>
                      <a:pt x="65122" y="39555"/>
                      <a:pt x="65122" y="52269"/>
                    </a:cubicBezTo>
                    <a:cubicBezTo>
                      <a:pt x="65122" y="56414"/>
                      <a:pt x="63903" y="60228"/>
                      <a:pt x="61455" y="63713"/>
                    </a:cubicBezTo>
                    <a:cubicBezTo>
                      <a:pt x="59103" y="67103"/>
                      <a:pt x="55474" y="69834"/>
                      <a:pt x="50578" y="71906"/>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18" name="Полилиния: фигура 17">
                <a:extLst>
                  <a:ext uri="{FF2B5EF4-FFF2-40B4-BE49-F238E27FC236}">
                    <a16:creationId xmlns:a16="http://schemas.microsoft.com/office/drawing/2014/main" id="{EA834628-22B6-7B2C-506D-83B5A1D03EC0}"/>
                  </a:ext>
                </a:extLst>
              </p:cNvPr>
              <p:cNvSpPr/>
              <p:nvPr/>
            </p:nvSpPr>
            <p:spPr>
              <a:xfrm>
                <a:off x="4820783" y="382238"/>
                <a:ext cx="74447" cy="74872"/>
              </a:xfrm>
              <a:custGeom>
                <a:avLst/>
                <a:gdLst>
                  <a:gd name="connsiteX0" fmla="*/ 37862 w 74447"/>
                  <a:gd name="connsiteY0" fmla="*/ 74872 h 74872"/>
                  <a:gd name="connsiteX1" fmla="*/ 18507 w 74447"/>
                  <a:gd name="connsiteY1" fmla="*/ 70070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69 w 74447"/>
                  <a:gd name="connsiteY7" fmla="*/ 4803 h 74872"/>
                  <a:gd name="connsiteX8" fmla="*/ 69647 w 74447"/>
                  <a:gd name="connsiteY8" fmla="*/ 18082 h 74872"/>
                  <a:gd name="connsiteX9" fmla="*/ 74447 w 74447"/>
                  <a:gd name="connsiteY9" fmla="*/ 36588 h 74872"/>
                  <a:gd name="connsiteX10" fmla="*/ 73742 w 74447"/>
                  <a:gd name="connsiteY10" fmla="*/ 43652 h 74872"/>
                  <a:gd name="connsiteX11" fmla="*/ 21193 w 74447"/>
                  <a:gd name="connsiteY11" fmla="*/ 43652 h 74872"/>
                  <a:gd name="connsiteX12" fmla="*/ 26699 w 74447"/>
                  <a:gd name="connsiteY12" fmla="*/ 53682 h 74872"/>
                  <a:gd name="connsiteX13" fmla="*/ 37862 w 74447"/>
                  <a:gd name="connsiteY13" fmla="*/ 57638 h 74872"/>
                  <a:gd name="connsiteX14" fmla="*/ 46053 w 74447"/>
                  <a:gd name="connsiteY14" fmla="*/ 55801 h 74872"/>
                  <a:gd name="connsiteX15" fmla="*/ 51140 w 74447"/>
                  <a:gd name="connsiteY15" fmla="*/ 51987 h 74872"/>
                  <a:gd name="connsiteX16" fmla="*/ 7261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407 w 74447"/>
                  <a:gd name="connsiteY20" fmla="*/ 30797 h 74872"/>
                  <a:gd name="connsiteX21" fmla="*/ 48320 w 74447"/>
                  <a:gd name="connsiteY21" fmla="*/ 20908 h 74872"/>
                  <a:gd name="connsiteX22" fmla="*/ 37862 w 74447"/>
                  <a:gd name="connsiteY22" fmla="*/ 16953 h 74872"/>
                  <a:gd name="connsiteX23" fmla="*/ 26841 w 74447"/>
                  <a:gd name="connsiteY23" fmla="*/ 20908 h 74872"/>
                  <a:gd name="connsiteX24" fmla="*/ 21193 w 74447"/>
                  <a:gd name="connsiteY24" fmla="*/ 30797 h 74872"/>
                  <a:gd name="connsiteX25" fmla="*/ 53407 w 74447"/>
                  <a:gd name="connsiteY25" fmla="*/ 30797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709" y="74872"/>
                      <a:pt x="24251" y="73271"/>
                      <a:pt x="18507" y="70070"/>
                    </a:cubicBezTo>
                    <a:cubicBezTo>
                      <a:pt x="12763" y="66773"/>
                      <a:pt x="8239" y="62299"/>
                      <a:pt x="4943" y="56649"/>
                    </a:cubicBezTo>
                    <a:cubicBezTo>
                      <a:pt x="1648" y="50904"/>
                      <a:pt x="0" y="44500"/>
                      <a:pt x="0" y="37436"/>
                    </a:cubicBezTo>
                    <a:cubicBezTo>
                      <a:pt x="0" y="30373"/>
                      <a:pt x="1648" y="24016"/>
                      <a:pt x="4943" y="18365"/>
                    </a:cubicBezTo>
                    <a:cubicBezTo>
                      <a:pt x="8239" y="12621"/>
                      <a:pt x="12763" y="8147"/>
                      <a:pt x="18507" y="4944"/>
                    </a:cubicBezTo>
                    <a:cubicBezTo>
                      <a:pt x="24251" y="1649"/>
                      <a:pt x="30709" y="0"/>
                      <a:pt x="37862" y="0"/>
                    </a:cubicBezTo>
                    <a:cubicBezTo>
                      <a:pt x="44644" y="0"/>
                      <a:pt x="50816" y="1601"/>
                      <a:pt x="56369" y="4803"/>
                    </a:cubicBezTo>
                    <a:cubicBezTo>
                      <a:pt x="62017" y="8006"/>
                      <a:pt x="66446" y="12432"/>
                      <a:pt x="69647" y="18082"/>
                    </a:cubicBezTo>
                    <a:cubicBezTo>
                      <a:pt x="72847" y="23639"/>
                      <a:pt x="74447" y="29808"/>
                      <a:pt x="74447" y="36588"/>
                    </a:cubicBezTo>
                    <a:cubicBezTo>
                      <a:pt x="74447" y="39132"/>
                      <a:pt x="74219" y="41486"/>
                      <a:pt x="73742" y="43652"/>
                    </a:cubicBezTo>
                    <a:lnTo>
                      <a:pt x="21193" y="43652"/>
                    </a:lnTo>
                    <a:cubicBezTo>
                      <a:pt x="21755" y="47608"/>
                      <a:pt x="23593" y="50951"/>
                      <a:pt x="26699" y="53682"/>
                    </a:cubicBezTo>
                    <a:cubicBezTo>
                      <a:pt x="29813" y="56319"/>
                      <a:pt x="33528" y="57638"/>
                      <a:pt x="37862" y="57638"/>
                    </a:cubicBezTo>
                    <a:cubicBezTo>
                      <a:pt x="41062" y="57638"/>
                      <a:pt x="43796" y="57025"/>
                      <a:pt x="46053" y="55801"/>
                    </a:cubicBezTo>
                    <a:cubicBezTo>
                      <a:pt x="48320" y="54577"/>
                      <a:pt x="50016" y="53306"/>
                      <a:pt x="51140" y="51987"/>
                    </a:cubicBezTo>
                    <a:lnTo>
                      <a:pt x="72619" y="51987"/>
                    </a:lnTo>
                    <a:cubicBezTo>
                      <a:pt x="71676" y="55189"/>
                      <a:pt x="69790" y="58532"/>
                      <a:pt x="66961" y="62017"/>
                    </a:cubicBezTo>
                    <a:cubicBezTo>
                      <a:pt x="64141" y="65502"/>
                      <a:pt x="60227" y="68515"/>
                      <a:pt x="55235" y="71058"/>
                    </a:cubicBezTo>
                    <a:cubicBezTo>
                      <a:pt x="50340" y="73602"/>
                      <a:pt x="44548" y="74872"/>
                      <a:pt x="37862" y="74872"/>
                    </a:cubicBezTo>
                    <a:close/>
                    <a:moveTo>
                      <a:pt x="53407" y="30797"/>
                    </a:moveTo>
                    <a:cubicBezTo>
                      <a:pt x="52835" y="26841"/>
                      <a:pt x="51140" y="23545"/>
                      <a:pt x="48320" y="20908"/>
                    </a:cubicBezTo>
                    <a:cubicBezTo>
                      <a:pt x="45491" y="18271"/>
                      <a:pt x="42005" y="16953"/>
                      <a:pt x="37862" y="16953"/>
                    </a:cubicBezTo>
                    <a:cubicBezTo>
                      <a:pt x="33433" y="16953"/>
                      <a:pt x="29766" y="18271"/>
                      <a:pt x="26841" y="20908"/>
                    </a:cubicBezTo>
                    <a:cubicBezTo>
                      <a:pt x="23927" y="23545"/>
                      <a:pt x="22041" y="26841"/>
                      <a:pt x="21193" y="30797"/>
                    </a:cubicBezTo>
                    <a:lnTo>
                      <a:pt x="53407" y="30797"/>
                    </a:lnTo>
                    <a:close/>
                  </a:path>
                </a:pathLst>
              </a:custGeom>
              <a:solidFill>
                <a:srgbClr val="FFFFFF"/>
              </a:solidFill>
              <a:ln w="9525" cap="flat">
                <a:noFill/>
                <a:prstDash val="solid"/>
                <a:miter/>
              </a:ln>
            </p:spPr>
            <p:txBody>
              <a:bodyPr rtlCol="0" anchor="ctr"/>
              <a:lstStyle/>
              <a:p>
                <a:endParaRPr lang="en-GB"/>
              </a:p>
            </p:txBody>
          </p:sp>
          <p:sp>
            <p:nvSpPr>
              <p:cNvPr id="19" name="Полилиния: фигура 18">
                <a:extLst>
                  <a:ext uri="{FF2B5EF4-FFF2-40B4-BE49-F238E27FC236}">
                    <a16:creationId xmlns:a16="http://schemas.microsoft.com/office/drawing/2014/main" id="{78EF3410-3195-8600-540E-3A6BBEE81308}"/>
                  </a:ext>
                </a:extLst>
              </p:cNvPr>
              <p:cNvSpPr/>
              <p:nvPr/>
            </p:nvSpPr>
            <p:spPr>
              <a:xfrm>
                <a:off x="4747355" y="356817"/>
                <a:ext cx="67103" cy="98887"/>
              </a:xfrm>
              <a:custGeom>
                <a:avLst/>
                <a:gdLst>
                  <a:gd name="connsiteX0" fmla="*/ 22603 w 67103"/>
                  <a:gd name="connsiteY0" fmla="*/ 98888 h 98887"/>
                  <a:gd name="connsiteX1" fmla="*/ 0 w 67103"/>
                  <a:gd name="connsiteY1" fmla="*/ 98888 h 98887"/>
                  <a:gd name="connsiteX2" fmla="*/ 0 w 67103"/>
                  <a:gd name="connsiteY2" fmla="*/ 0 h 98887"/>
                  <a:gd name="connsiteX3" fmla="*/ 67104 w 67103"/>
                  <a:gd name="connsiteY3" fmla="*/ 0 h 98887"/>
                  <a:gd name="connsiteX4" fmla="*/ 67104 w 67103"/>
                  <a:gd name="connsiteY4" fmla="*/ 20484 h 98887"/>
                  <a:gd name="connsiteX5" fmla="*/ 22603 w 67103"/>
                  <a:gd name="connsiteY5" fmla="*/ 20484 h 98887"/>
                  <a:gd name="connsiteX6" fmla="*/ 22603 w 67103"/>
                  <a:gd name="connsiteY6" fmla="*/ 40261 h 98887"/>
                  <a:gd name="connsiteX7" fmla="*/ 63579 w 67103"/>
                  <a:gd name="connsiteY7" fmla="*/ 40261 h 98887"/>
                  <a:gd name="connsiteX8" fmla="*/ 63579 w 67103"/>
                  <a:gd name="connsiteY8" fmla="*/ 60039 h 98887"/>
                  <a:gd name="connsiteX9" fmla="*/ 22603 w 67103"/>
                  <a:gd name="connsiteY9" fmla="*/ 60039 h 98887"/>
                  <a:gd name="connsiteX10" fmla="*/ 22603 w 67103"/>
                  <a:gd name="connsiteY10" fmla="*/ 98888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03" h="98887">
                    <a:moveTo>
                      <a:pt x="22603" y="98888"/>
                    </a:moveTo>
                    <a:lnTo>
                      <a:pt x="0" y="98888"/>
                    </a:lnTo>
                    <a:lnTo>
                      <a:pt x="0" y="0"/>
                    </a:lnTo>
                    <a:lnTo>
                      <a:pt x="67104" y="0"/>
                    </a:lnTo>
                    <a:lnTo>
                      <a:pt x="67104" y="20484"/>
                    </a:lnTo>
                    <a:lnTo>
                      <a:pt x="22603" y="20484"/>
                    </a:lnTo>
                    <a:lnTo>
                      <a:pt x="22603" y="40261"/>
                    </a:lnTo>
                    <a:lnTo>
                      <a:pt x="63579" y="40261"/>
                    </a:lnTo>
                    <a:lnTo>
                      <a:pt x="63579" y="60039"/>
                    </a:lnTo>
                    <a:lnTo>
                      <a:pt x="22603" y="60039"/>
                    </a:lnTo>
                    <a:lnTo>
                      <a:pt x="22603" y="98888"/>
                    </a:lnTo>
                    <a:close/>
                  </a:path>
                </a:pathLst>
              </a:custGeom>
              <a:solidFill>
                <a:srgbClr val="FFFFFF"/>
              </a:solidFill>
              <a:ln w="9525" cap="flat">
                <a:noFill/>
                <a:prstDash val="solid"/>
                <a:miter/>
              </a:ln>
            </p:spPr>
            <p:txBody>
              <a:bodyPr rtlCol="0" anchor="ctr"/>
              <a:lstStyle/>
              <a:p>
                <a:endParaRPr lang="en-GB"/>
              </a:p>
            </p:txBody>
          </p:sp>
          <p:sp>
            <p:nvSpPr>
              <p:cNvPr id="20" name="Полилиния: фигура 19">
                <a:extLst>
                  <a:ext uri="{FF2B5EF4-FFF2-40B4-BE49-F238E27FC236}">
                    <a16:creationId xmlns:a16="http://schemas.microsoft.com/office/drawing/2014/main" id="{79CAD6D2-82A7-075D-6E5D-C5F93D32CA03}"/>
                  </a:ext>
                </a:extLst>
              </p:cNvPr>
              <p:cNvSpPr/>
              <p:nvPr/>
            </p:nvSpPr>
            <p:spPr>
              <a:xfrm>
                <a:off x="4630092" y="382238"/>
                <a:ext cx="65122" cy="74872"/>
              </a:xfrm>
              <a:custGeom>
                <a:avLst/>
                <a:gdLst>
                  <a:gd name="connsiteX0" fmla="*/ 32766 w 65122"/>
                  <a:gd name="connsiteY0" fmla="*/ 74872 h 74872"/>
                  <a:gd name="connsiteX1" fmla="*/ 13697 w 65122"/>
                  <a:gd name="connsiteY1" fmla="*/ 70917 h 74872"/>
                  <a:gd name="connsiteX2" fmla="*/ 3105 w 65122"/>
                  <a:gd name="connsiteY2" fmla="*/ 61311 h 74872"/>
                  <a:gd name="connsiteX3" fmla="*/ 0 w 65122"/>
                  <a:gd name="connsiteY3" fmla="*/ 50998 h 74872"/>
                  <a:gd name="connsiteX4" fmla="*/ 20765 w 65122"/>
                  <a:gd name="connsiteY4" fmla="*/ 50998 h 74872"/>
                  <a:gd name="connsiteX5" fmla="*/ 23727 w 65122"/>
                  <a:gd name="connsiteY5" fmla="*/ 56366 h 74872"/>
                  <a:gd name="connsiteX6" fmla="*/ 32766 w 65122"/>
                  <a:gd name="connsiteY6" fmla="*/ 58626 h 74872"/>
                  <a:gd name="connsiteX7" fmla="*/ 41243 w 65122"/>
                  <a:gd name="connsiteY7" fmla="*/ 56932 h 74872"/>
                  <a:gd name="connsiteX8" fmla="*/ 44072 w 65122"/>
                  <a:gd name="connsiteY8" fmla="*/ 52552 h 74872"/>
                  <a:gd name="connsiteX9" fmla="*/ 42234 w 65122"/>
                  <a:gd name="connsiteY9" fmla="*/ 48314 h 74872"/>
                  <a:gd name="connsiteX10" fmla="*/ 35738 w 65122"/>
                  <a:gd name="connsiteY10" fmla="*/ 46053 h 74872"/>
                  <a:gd name="connsiteX11" fmla="*/ 25003 w 65122"/>
                  <a:gd name="connsiteY11" fmla="*/ 44359 h 74872"/>
                  <a:gd name="connsiteX12" fmla="*/ 276 w 65122"/>
                  <a:gd name="connsiteY12" fmla="*/ 22886 h 74872"/>
                  <a:gd name="connsiteX13" fmla="*/ 3953 w 65122"/>
                  <a:gd name="connsiteY13" fmla="*/ 11443 h 74872"/>
                  <a:gd name="connsiteX14" fmla="*/ 14830 w 65122"/>
                  <a:gd name="connsiteY14" fmla="*/ 3108 h 74872"/>
                  <a:gd name="connsiteX15" fmla="*/ 32061 w 65122"/>
                  <a:gd name="connsiteY15" fmla="*/ 0 h 74872"/>
                  <a:gd name="connsiteX16" fmla="*/ 49444 w 65122"/>
                  <a:gd name="connsiteY16" fmla="*/ 3674 h 74872"/>
                  <a:gd name="connsiteX17" fmla="*/ 60322 w 65122"/>
                  <a:gd name="connsiteY17" fmla="*/ 12715 h 74872"/>
                  <a:gd name="connsiteX18" fmla="*/ 63989 w 65122"/>
                  <a:gd name="connsiteY18" fmla="*/ 23310 h 74872"/>
                  <a:gd name="connsiteX19" fmla="*/ 43367 w 65122"/>
                  <a:gd name="connsiteY19" fmla="*/ 23310 h 74872"/>
                  <a:gd name="connsiteX20" fmla="*/ 40262 w 65122"/>
                  <a:gd name="connsiteY20" fmla="*/ 18365 h 74872"/>
                  <a:gd name="connsiteX21" fmla="*/ 32061 w 65122"/>
                  <a:gd name="connsiteY21" fmla="*/ 16246 h 74872"/>
                  <a:gd name="connsiteX22" fmla="*/ 24155 w 65122"/>
                  <a:gd name="connsiteY22" fmla="*/ 18224 h 74872"/>
                  <a:gd name="connsiteX23" fmla="*/ 21469 w 65122"/>
                  <a:gd name="connsiteY23" fmla="*/ 22603 h 74872"/>
                  <a:gd name="connsiteX24" fmla="*/ 29661 w 65122"/>
                  <a:gd name="connsiteY24" fmla="*/ 27971 h 74872"/>
                  <a:gd name="connsiteX25" fmla="*/ 40967 w 65122"/>
                  <a:gd name="connsiteY25" fmla="*/ 29667 h 74872"/>
                  <a:gd name="connsiteX26" fmla="*/ 65122 w 65122"/>
                  <a:gd name="connsiteY26" fmla="*/ 52269 h 74872"/>
                  <a:gd name="connsiteX27" fmla="*/ 61446 w 65122"/>
                  <a:gd name="connsiteY27" fmla="*/ 63713 h 74872"/>
                  <a:gd name="connsiteX28" fmla="*/ 50568 w 65122"/>
                  <a:gd name="connsiteY28" fmla="*/ 71906 h 74872"/>
                  <a:gd name="connsiteX29" fmla="*/ 32766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66" y="74872"/>
                    </a:moveTo>
                    <a:cubicBezTo>
                      <a:pt x="24955" y="74872"/>
                      <a:pt x="18593" y="73554"/>
                      <a:pt x="13697" y="70917"/>
                    </a:cubicBezTo>
                    <a:cubicBezTo>
                      <a:pt x="8801" y="68186"/>
                      <a:pt x="5267" y="64983"/>
                      <a:pt x="3105" y="61311"/>
                    </a:cubicBezTo>
                    <a:cubicBezTo>
                      <a:pt x="1029" y="57638"/>
                      <a:pt x="0" y="54200"/>
                      <a:pt x="0" y="50998"/>
                    </a:cubicBezTo>
                    <a:lnTo>
                      <a:pt x="20765" y="50998"/>
                    </a:lnTo>
                    <a:cubicBezTo>
                      <a:pt x="20765" y="52976"/>
                      <a:pt x="21755" y="54765"/>
                      <a:pt x="23727" y="56366"/>
                    </a:cubicBezTo>
                    <a:cubicBezTo>
                      <a:pt x="25803" y="57873"/>
                      <a:pt x="28813" y="58626"/>
                      <a:pt x="32766" y="58626"/>
                    </a:cubicBezTo>
                    <a:cubicBezTo>
                      <a:pt x="36633" y="58626"/>
                      <a:pt x="39462" y="58062"/>
                      <a:pt x="41243" y="56932"/>
                    </a:cubicBezTo>
                    <a:cubicBezTo>
                      <a:pt x="43129" y="55707"/>
                      <a:pt x="44072" y="54248"/>
                      <a:pt x="44072" y="52552"/>
                    </a:cubicBezTo>
                    <a:cubicBezTo>
                      <a:pt x="44072" y="50763"/>
                      <a:pt x="43463" y="49350"/>
                      <a:pt x="42234" y="48314"/>
                    </a:cubicBezTo>
                    <a:cubicBezTo>
                      <a:pt x="41015" y="47278"/>
                      <a:pt x="38843" y="46525"/>
                      <a:pt x="35738" y="46053"/>
                    </a:cubicBezTo>
                    <a:lnTo>
                      <a:pt x="25003" y="44359"/>
                    </a:lnTo>
                    <a:cubicBezTo>
                      <a:pt x="8515" y="41816"/>
                      <a:pt x="276" y="34659"/>
                      <a:pt x="276" y="22886"/>
                    </a:cubicBezTo>
                    <a:cubicBezTo>
                      <a:pt x="276" y="18742"/>
                      <a:pt x="1505" y="14928"/>
                      <a:pt x="3953" y="11443"/>
                    </a:cubicBezTo>
                    <a:cubicBezTo>
                      <a:pt x="6401" y="7958"/>
                      <a:pt x="10030" y="5181"/>
                      <a:pt x="14830" y="3108"/>
                    </a:cubicBezTo>
                    <a:cubicBezTo>
                      <a:pt x="19631" y="1036"/>
                      <a:pt x="25375" y="0"/>
                      <a:pt x="32061" y="0"/>
                    </a:cubicBezTo>
                    <a:cubicBezTo>
                      <a:pt x="38843" y="0"/>
                      <a:pt x="44634" y="1225"/>
                      <a:pt x="49444" y="3674"/>
                    </a:cubicBezTo>
                    <a:cubicBezTo>
                      <a:pt x="54245" y="6027"/>
                      <a:pt x="57874" y="9041"/>
                      <a:pt x="60322" y="12715"/>
                    </a:cubicBezTo>
                    <a:cubicBezTo>
                      <a:pt x="62770" y="16293"/>
                      <a:pt x="63989" y="19825"/>
                      <a:pt x="63989" y="23310"/>
                    </a:cubicBezTo>
                    <a:lnTo>
                      <a:pt x="43367" y="23310"/>
                    </a:lnTo>
                    <a:cubicBezTo>
                      <a:pt x="43367" y="21426"/>
                      <a:pt x="42329" y="19778"/>
                      <a:pt x="40262" y="18365"/>
                    </a:cubicBezTo>
                    <a:cubicBezTo>
                      <a:pt x="38281" y="16953"/>
                      <a:pt x="35547" y="16246"/>
                      <a:pt x="32061" y="16246"/>
                    </a:cubicBezTo>
                    <a:cubicBezTo>
                      <a:pt x="28670" y="16246"/>
                      <a:pt x="26041" y="16906"/>
                      <a:pt x="24155" y="18224"/>
                    </a:cubicBezTo>
                    <a:cubicBezTo>
                      <a:pt x="22365" y="19448"/>
                      <a:pt x="21469" y="20908"/>
                      <a:pt x="21469" y="22603"/>
                    </a:cubicBezTo>
                    <a:cubicBezTo>
                      <a:pt x="21469" y="25335"/>
                      <a:pt x="24203" y="27124"/>
                      <a:pt x="29661" y="27971"/>
                    </a:cubicBezTo>
                    <a:lnTo>
                      <a:pt x="40967" y="29667"/>
                    </a:lnTo>
                    <a:cubicBezTo>
                      <a:pt x="57064" y="32021"/>
                      <a:pt x="65122" y="39555"/>
                      <a:pt x="65122" y="52269"/>
                    </a:cubicBezTo>
                    <a:cubicBezTo>
                      <a:pt x="65122" y="56414"/>
                      <a:pt x="63894" y="60228"/>
                      <a:pt x="61446" y="63713"/>
                    </a:cubicBezTo>
                    <a:cubicBezTo>
                      <a:pt x="59093" y="67103"/>
                      <a:pt x="55464" y="69834"/>
                      <a:pt x="50568" y="71906"/>
                    </a:cubicBezTo>
                    <a:cubicBezTo>
                      <a:pt x="45768" y="73884"/>
                      <a:pt x="39834" y="74872"/>
                      <a:pt x="32766" y="74872"/>
                    </a:cubicBezTo>
                    <a:close/>
                  </a:path>
                </a:pathLst>
              </a:custGeom>
              <a:solidFill>
                <a:srgbClr val="FFFFFF"/>
              </a:solidFill>
              <a:ln w="9525" cap="flat">
                <a:noFill/>
                <a:prstDash val="solid"/>
                <a:miter/>
              </a:ln>
            </p:spPr>
            <p:txBody>
              <a:bodyPr rtlCol="0" anchor="ctr"/>
              <a:lstStyle/>
              <a:p>
                <a:endParaRPr lang="en-GB"/>
              </a:p>
            </p:txBody>
          </p:sp>
          <p:sp>
            <p:nvSpPr>
              <p:cNvPr id="21" name="Полилиния: фигура 20">
                <a:extLst>
                  <a:ext uri="{FF2B5EF4-FFF2-40B4-BE49-F238E27FC236}">
                    <a16:creationId xmlns:a16="http://schemas.microsoft.com/office/drawing/2014/main" id="{C27E883D-7541-3FAD-E16D-68DC9C338E3D}"/>
                  </a:ext>
                </a:extLst>
              </p:cNvPr>
              <p:cNvSpPr/>
              <p:nvPr/>
            </p:nvSpPr>
            <p:spPr>
              <a:xfrm>
                <a:off x="4547901" y="383658"/>
                <a:ext cx="79390" cy="100300"/>
              </a:xfrm>
              <a:custGeom>
                <a:avLst/>
                <a:gdLst>
                  <a:gd name="connsiteX0" fmla="*/ 56788 w 79390"/>
                  <a:gd name="connsiteY0" fmla="*/ 0 h 100300"/>
                  <a:gd name="connsiteX1" fmla="*/ 79391 w 79390"/>
                  <a:gd name="connsiteY1" fmla="*/ 0 h 100300"/>
                  <a:gd name="connsiteX2" fmla="*/ 48739 w 79390"/>
                  <a:gd name="connsiteY2" fmla="*/ 85608 h 100300"/>
                  <a:gd name="connsiteX3" fmla="*/ 41253 w 79390"/>
                  <a:gd name="connsiteY3" fmla="*/ 96768 h 100300"/>
                  <a:gd name="connsiteX4" fmla="*/ 27270 w 79390"/>
                  <a:gd name="connsiteY4" fmla="*/ 100300 h 100300"/>
                  <a:gd name="connsiteX5" fmla="*/ 9039 w 79390"/>
                  <a:gd name="connsiteY5" fmla="*/ 100300 h 100300"/>
                  <a:gd name="connsiteX6" fmla="*/ 9039 w 79390"/>
                  <a:gd name="connsiteY6" fmla="*/ 80663 h 100300"/>
                  <a:gd name="connsiteX7" fmla="*/ 23593 w 79390"/>
                  <a:gd name="connsiteY7" fmla="*/ 80663 h 100300"/>
                  <a:gd name="connsiteX8" fmla="*/ 28251 w 79390"/>
                  <a:gd name="connsiteY8" fmla="*/ 77697 h 100300"/>
                  <a:gd name="connsiteX9" fmla="*/ 29242 w 79390"/>
                  <a:gd name="connsiteY9" fmla="*/ 75437 h 100300"/>
                  <a:gd name="connsiteX10" fmla="*/ 0 w 79390"/>
                  <a:gd name="connsiteY10" fmla="*/ 0 h 100300"/>
                  <a:gd name="connsiteX11" fmla="*/ 22603 w 79390"/>
                  <a:gd name="connsiteY11" fmla="*/ 0 h 100300"/>
                  <a:gd name="connsiteX12" fmla="*/ 39129 w 79390"/>
                  <a:gd name="connsiteY12" fmla="*/ 44217 h 100300"/>
                  <a:gd name="connsiteX13" fmla="*/ 41958 w 79390"/>
                  <a:gd name="connsiteY13" fmla="*/ 44217 h 100300"/>
                  <a:gd name="connsiteX14" fmla="*/ 56788 w 79390"/>
                  <a:gd name="connsiteY14" fmla="*/ 0 h 1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390" h="100300">
                    <a:moveTo>
                      <a:pt x="56788" y="0"/>
                    </a:moveTo>
                    <a:lnTo>
                      <a:pt x="79391" y="0"/>
                    </a:lnTo>
                    <a:lnTo>
                      <a:pt x="48739" y="85608"/>
                    </a:lnTo>
                    <a:cubicBezTo>
                      <a:pt x="46854" y="90788"/>
                      <a:pt x="44358" y="94508"/>
                      <a:pt x="41253" y="96768"/>
                    </a:cubicBezTo>
                    <a:cubicBezTo>
                      <a:pt x="38243" y="99123"/>
                      <a:pt x="33576" y="100300"/>
                      <a:pt x="27270" y="100300"/>
                    </a:cubicBezTo>
                    <a:lnTo>
                      <a:pt x="9039" y="100300"/>
                    </a:lnTo>
                    <a:lnTo>
                      <a:pt x="9039" y="80663"/>
                    </a:lnTo>
                    <a:lnTo>
                      <a:pt x="23593" y="80663"/>
                    </a:lnTo>
                    <a:cubicBezTo>
                      <a:pt x="25946" y="80663"/>
                      <a:pt x="27499" y="79675"/>
                      <a:pt x="28251" y="77697"/>
                    </a:cubicBezTo>
                    <a:lnTo>
                      <a:pt x="29242" y="75437"/>
                    </a:lnTo>
                    <a:lnTo>
                      <a:pt x="0" y="0"/>
                    </a:lnTo>
                    <a:lnTo>
                      <a:pt x="22603" y="0"/>
                    </a:lnTo>
                    <a:lnTo>
                      <a:pt x="39129" y="44217"/>
                    </a:lnTo>
                    <a:lnTo>
                      <a:pt x="41958" y="44217"/>
                    </a:lnTo>
                    <a:lnTo>
                      <a:pt x="56788" y="0"/>
                    </a:lnTo>
                    <a:close/>
                  </a:path>
                </a:pathLst>
              </a:custGeom>
              <a:solidFill>
                <a:srgbClr val="FFFFFF"/>
              </a:solidFill>
              <a:ln w="9525" cap="flat">
                <a:noFill/>
                <a:prstDash val="solid"/>
                <a:miter/>
              </a:ln>
            </p:spPr>
            <p:txBody>
              <a:bodyPr rtlCol="0" anchor="ctr"/>
              <a:lstStyle/>
              <a:p>
                <a:endParaRPr lang="en-GB"/>
              </a:p>
            </p:txBody>
          </p:sp>
          <p:sp>
            <p:nvSpPr>
              <p:cNvPr id="22" name="Полилиния: фигура 21">
                <a:extLst>
                  <a:ext uri="{FF2B5EF4-FFF2-40B4-BE49-F238E27FC236}">
                    <a16:creationId xmlns:a16="http://schemas.microsoft.com/office/drawing/2014/main" id="{AF6CA0C9-73B1-37C8-1EF5-0FE394037DAC}"/>
                  </a:ext>
                </a:extLst>
              </p:cNvPr>
              <p:cNvSpPr/>
              <p:nvPr/>
            </p:nvSpPr>
            <p:spPr>
              <a:xfrm>
                <a:off x="4475292" y="382238"/>
                <a:ext cx="66817" cy="74872"/>
              </a:xfrm>
              <a:custGeom>
                <a:avLst/>
                <a:gdLst>
                  <a:gd name="connsiteX0" fmla="*/ 26413 w 66817"/>
                  <a:gd name="connsiteY0" fmla="*/ 74872 h 74872"/>
                  <a:gd name="connsiteX1" fmla="*/ 12287 w 66817"/>
                  <a:gd name="connsiteY1" fmla="*/ 71906 h 74872"/>
                  <a:gd name="connsiteX2" fmla="*/ 3105 w 66817"/>
                  <a:gd name="connsiteY2" fmla="*/ 63995 h 74872"/>
                  <a:gd name="connsiteX3" fmla="*/ 0 w 66817"/>
                  <a:gd name="connsiteY3" fmla="*/ 52693 h 74872"/>
                  <a:gd name="connsiteX4" fmla="*/ 7629 w 66817"/>
                  <a:gd name="connsiteY4" fmla="*/ 35459 h 74872"/>
                  <a:gd name="connsiteX5" fmla="*/ 29661 w 66817"/>
                  <a:gd name="connsiteY5" fmla="*/ 28961 h 74872"/>
                  <a:gd name="connsiteX6" fmla="*/ 45491 w 66817"/>
                  <a:gd name="connsiteY6" fmla="*/ 28961 h 74872"/>
                  <a:gd name="connsiteX7" fmla="*/ 45491 w 66817"/>
                  <a:gd name="connsiteY7" fmla="*/ 27689 h 74872"/>
                  <a:gd name="connsiteX8" fmla="*/ 42377 w 66817"/>
                  <a:gd name="connsiteY8" fmla="*/ 20061 h 74872"/>
                  <a:gd name="connsiteX9" fmla="*/ 34614 w 66817"/>
                  <a:gd name="connsiteY9" fmla="*/ 16953 h 74872"/>
                  <a:gd name="connsiteX10" fmla="*/ 27689 w 66817"/>
                  <a:gd name="connsiteY10" fmla="*/ 18930 h 74872"/>
                  <a:gd name="connsiteX11" fmla="*/ 24012 w 66817"/>
                  <a:gd name="connsiteY11" fmla="*/ 23310 h 74872"/>
                  <a:gd name="connsiteX12" fmla="*/ 3105 w 66817"/>
                  <a:gd name="connsiteY12" fmla="*/ 23310 h 74872"/>
                  <a:gd name="connsiteX13" fmla="*/ 7629 w 66817"/>
                  <a:gd name="connsiteY13" fmla="*/ 12008 h 74872"/>
                  <a:gd name="connsiteX14" fmla="*/ 18364 w 66817"/>
                  <a:gd name="connsiteY14" fmla="*/ 3391 h 74872"/>
                  <a:gd name="connsiteX15" fmla="*/ 34614 w 66817"/>
                  <a:gd name="connsiteY15" fmla="*/ 0 h 74872"/>
                  <a:gd name="connsiteX16" fmla="*/ 51559 w 66817"/>
                  <a:gd name="connsiteY16" fmla="*/ 3674 h 74872"/>
                  <a:gd name="connsiteX17" fmla="*/ 62865 w 66817"/>
                  <a:gd name="connsiteY17" fmla="*/ 13704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2 h 74872"/>
                  <a:gd name="connsiteX27" fmla="*/ 45491 w 66817"/>
                  <a:gd name="connsiteY27" fmla="*/ 44783 h 74872"/>
                  <a:gd name="connsiteX28" fmla="*/ 45491 w 66817"/>
                  <a:gd name="connsiteY28" fmla="*/ 43087 h 74872"/>
                  <a:gd name="connsiteX29" fmla="*/ 32490 w 66817"/>
                  <a:gd name="connsiteY29" fmla="*/ 43087 h 74872"/>
                  <a:gd name="connsiteX30" fmla="*/ 24155 w 66817"/>
                  <a:gd name="connsiteY30" fmla="*/ 45207 h 74872"/>
                  <a:gd name="connsiteX31" fmla="*/ 21469 w 66817"/>
                  <a:gd name="connsiteY31" fmla="*/ 50716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6"/>
                    </a:cubicBezTo>
                    <a:cubicBezTo>
                      <a:pt x="8334" y="69928"/>
                      <a:pt x="5277" y="67291"/>
                      <a:pt x="3105" y="63995"/>
                    </a:cubicBezTo>
                    <a:cubicBezTo>
                      <a:pt x="1038" y="60605"/>
                      <a:pt x="0" y="56838"/>
                      <a:pt x="0" y="52693"/>
                    </a:cubicBezTo>
                    <a:cubicBezTo>
                      <a:pt x="0" y="45536"/>
                      <a:pt x="2543" y="39791"/>
                      <a:pt x="7629" y="35459"/>
                    </a:cubicBezTo>
                    <a:cubicBezTo>
                      <a:pt x="12716" y="31127"/>
                      <a:pt x="20060" y="28961"/>
                      <a:pt x="29661" y="28961"/>
                    </a:cubicBezTo>
                    <a:lnTo>
                      <a:pt x="45491" y="28961"/>
                    </a:lnTo>
                    <a:lnTo>
                      <a:pt x="45491" y="27689"/>
                    </a:lnTo>
                    <a:cubicBezTo>
                      <a:pt x="45491" y="24581"/>
                      <a:pt x="44453" y="22038"/>
                      <a:pt x="42377" y="20061"/>
                    </a:cubicBezTo>
                    <a:cubicBezTo>
                      <a:pt x="40405" y="17989"/>
                      <a:pt x="37814" y="16953"/>
                      <a:pt x="34614" y="16953"/>
                    </a:cubicBezTo>
                    <a:cubicBezTo>
                      <a:pt x="31690" y="16953"/>
                      <a:pt x="29385" y="17612"/>
                      <a:pt x="27689" y="18930"/>
                    </a:cubicBezTo>
                    <a:cubicBezTo>
                      <a:pt x="25994" y="20155"/>
                      <a:pt x="24765" y="21614"/>
                      <a:pt x="24012" y="23310"/>
                    </a:cubicBezTo>
                    <a:lnTo>
                      <a:pt x="3105" y="23310"/>
                    </a:lnTo>
                    <a:cubicBezTo>
                      <a:pt x="3581" y="19354"/>
                      <a:pt x="5086" y="15587"/>
                      <a:pt x="7629" y="12008"/>
                    </a:cubicBezTo>
                    <a:cubicBezTo>
                      <a:pt x="10268" y="8430"/>
                      <a:pt x="13840" y="5557"/>
                      <a:pt x="18364" y="3391"/>
                    </a:cubicBezTo>
                    <a:cubicBezTo>
                      <a:pt x="22974" y="1131"/>
                      <a:pt x="28394" y="0"/>
                      <a:pt x="34614" y="0"/>
                    </a:cubicBezTo>
                    <a:cubicBezTo>
                      <a:pt x="41110" y="0"/>
                      <a:pt x="46758" y="1225"/>
                      <a:pt x="51559" y="3674"/>
                    </a:cubicBezTo>
                    <a:cubicBezTo>
                      <a:pt x="56455" y="6122"/>
                      <a:pt x="60227" y="9465"/>
                      <a:pt x="62865" y="13704"/>
                    </a:cubicBezTo>
                    <a:cubicBezTo>
                      <a:pt x="65503" y="17847"/>
                      <a:pt x="66818" y="22509"/>
                      <a:pt x="66818" y="27689"/>
                    </a:cubicBezTo>
                    <a:lnTo>
                      <a:pt x="66818" y="73460"/>
                    </a:lnTo>
                    <a:lnTo>
                      <a:pt x="48311" y="73460"/>
                    </a:lnTo>
                    <a:lnTo>
                      <a:pt x="46901" y="67244"/>
                    </a:lnTo>
                    <a:lnTo>
                      <a:pt x="46196" y="67244"/>
                    </a:lnTo>
                    <a:cubicBezTo>
                      <a:pt x="44596" y="69222"/>
                      <a:pt x="42005" y="71011"/>
                      <a:pt x="38424" y="72612"/>
                    </a:cubicBezTo>
                    <a:cubicBezTo>
                      <a:pt x="34938" y="74119"/>
                      <a:pt x="30937" y="74872"/>
                      <a:pt x="26413" y="74872"/>
                    </a:cubicBezTo>
                    <a:close/>
                    <a:moveTo>
                      <a:pt x="31080" y="58344"/>
                    </a:moveTo>
                    <a:cubicBezTo>
                      <a:pt x="35595" y="58344"/>
                      <a:pt x="39129" y="57120"/>
                      <a:pt x="41672" y="54672"/>
                    </a:cubicBezTo>
                    <a:cubicBezTo>
                      <a:pt x="44215" y="52223"/>
                      <a:pt x="45491" y="48926"/>
                      <a:pt x="45491" y="44783"/>
                    </a:cubicBezTo>
                    <a:lnTo>
                      <a:pt x="45491" y="43087"/>
                    </a:lnTo>
                    <a:lnTo>
                      <a:pt x="32490" y="43087"/>
                    </a:lnTo>
                    <a:cubicBezTo>
                      <a:pt x="28813" y="43087"/>
                      <a:pt x="26041" y="43793"/>
                      <a:pt x="24155" y="45207"/>
                    </a:cubicBezTo>
                    <a:cubicBezTo>
                      <a:pt x="22365" y="46525"/>
                      <a:pt x="21469" y="48361"/>
                      <a:pt x="21469" y="50716"/>
                    </a:cubicBezTo>
                    <a:cubicBezTo>
                      <a:pt x="21469" y="53070"/>
                      <a:pt x="22269" y="54954"/>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23" name="Полилиния: фигура 22">
                <a:extLst>
                  <a:ext uri="{FF2B5EF4-FFF2-40B4-BE49-F238E27FC236}">
                    <a16:creationId xmlns:a16="http://schemas.microsoft.com/office/drawing/2014/main" id="{5C02296A-AE52-9BCD-DBC3-B527CD5CF538}"/>
                  </a:ext>
                </a:extLst>
              </p:cNvPr>
              <p:cNvSpPr/>
              <p:nvPr/>
            </p:nvSpPr>
            <p:spPr>
              <a:xfrm>
                <a:off x="4379966" y="356817"/>
                <a:ext cx="84762" cy="98887"/>
              </a:xfrm>
              <a:custGeom>
                <a:avLst/>
                <a:gdLst>
                  <a:gd name="connsiteX0" fmla="*/ 0 w 84762"/>
                  <a:gd name="connsiteY0" fmla="*/ 98888 h 98887"/>
                  <a:gd name="connsiteX1" fmla="*/ 0 w 84762"/>
                  <a:gd name="connsiteY1" fmla="*/ 0 h 98887"/>
                  <a:gd name="connsiteX2" fmla="*/ 36728 w 84762"/>
                  <a:gd name="connsiteY2" fmla="*/ 0 h 98887"/>
                  <a:gd name="connsiteX3" fmla="*/ 61027 w 84762"/>
                  <a:gd name="connsiteY3" fmla="*/ 6498 h 98887"/>
                  <a:gd name="connsiteX4" fmla="*/ 78410 w 84762"/>
                  <a:gd name="connsiteY4" fmla="*/ 24297 h 98887"/>
                  <a:gd name="connsiteX5" fmla="*/ 84763 w 84762"/>
                  <a:gd name="connsiteY5" fmla="*/ 49443 h 98887"/>
                  <a:gd name="connsiteX6" fmla="*/ 78410 w 84762"/>
                  <a:gd name="connsiteY6" fmla="*/ 74589 h 98887"/>
                  <a:gd name="connsiteX7" fmla="*/ 61027 w 84762"/>
                  <a:gd name="connsiteY7" fmla="*/ 92389 h 98887"/>
                  <a:gd name="connsiteX8" fmla="*/ 36728 w 84762"/>
                  <a:gd name="connsiteY8" fmla="*/ 98888 h 98887"/>
                  <a:gd name="connsiteX9" fmla="*/ 0 w 84762"/>
                  <a:gd name="connsiteY9" fmla="*/ 98888 h 98887"/>
                  <a:gd name="connsiteX10" fmla="*/ 36728 w 84762"/>
                  <a:gd name="connsiteY10" fmla="*/ 76991 h 98887"/>
                  <a:gd name="connsiteX11" fmla="*/ 49587 w 84762"/>
                  <a:gd name="connsiteY11" fmla="*/ 73459 h 98887"/>
                  <a:gd name="connsiteX12" fmla="*/ 58769 w 84762"/>
                  <a:gd name="connsiteY12" fmla="*/ 63712 h 98887"/>
                  <a:gd name="connsiteX13" fmla="*/ 62160 w 84762"/>
                  <a:gd name="connsiteY13" fmla="*/ 49443 h 98887"/>
                  <a:gd name="connsiteX14" fmla="*/ 58769 w 84762"/>
                  <a:gd name="connsiteY14" fmla="*/ 35317 h 98887"/>
                  <a:gd name="connsiteX15" fmla="*/ 49587 w 84762"/>
                  <a:gd name="connsiteY15" fmla="*/ 25428 h 98887"/>
                  <a:gd name="connsiteX16" fmla="*/ 36728 w 84762"/>
                  <a:gd name="connsiteY16" fmla="*/ 21896 h 98887"/>
                  <a:gd name="connsiteX17" fmla="*/ 22603 w 84762"/>
                  <a:gd name="connsiteY17" fmla="*/ 21896 h 98887"/>
                  <a:gd name="connsiteX18" fmla="*/ 22603 w 84762"/>
                  <a:gd name="connsiteY18" fmla="*/ 76991 h 98887"/>
                  <a:gd name="connsiteX19" fmla="*/ 36728 w 84762"/>
                  <a:gd name="connsiteY19" fmla="*/ 76991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762" h="98887">
                    <a:moveTo>
                      <a:pt x="0" y="98888"/>
                    </a:moveTo>
                    <a:lnTo>
                      <a:pt x="0" y="0"/>
                    </a:lnTo>
                    <a:lnTo>
                      <a:pt x="36728" y="0"/>
                    </a:lnTo>
                    <a:cubicBezTo>
                      <a:pt x="45587" y="0"/>
                      <a:pt x="53683" y="2166"/>
                      <a:pt x="61027" y="6498"/>
                    </a:cubicBezTo>
                    <a:cubicBezTo>
                      <a:pt x="68380" y="10830"/>
                      <a:pt x="74171" y="16763"/>
                      <a:pt x="78410" y="24297"/>
                    </a:cubicBezTo>
                    <a:cubicBezTo>
                      <a:pt x="82639" y="31833"/>
                      <a:pt x="84763" y="40214"/>
                      <a:pt x="84763" y="49443"/>
                    </a:cubicBezTo>
                    <a:cubicBezTo>
                      <a:pt x="84763" y="58673"/>
                      <a:pt x="82639" y="67055"/>
                      <a:pt x="78410" y="74589"/>
                    </a:cubicBezTo>
                    <a:cubicBezTo>
                      <a:pt x="74171" y="82124"/>
                      <a:pt x="68380" y="88057"/>
                      <a:pt x="61027" y="92389"/>
                    </a:cubicBezTo>
                    <a:cubicBezTo>
                      <a:pt x="53683" y="96722"/>
                      <a:pt x="45587" y="98888"/>
                      <a:pt x="36728" y="98888"/>
                    </a:cubicBezTo>
                    <a:lnTo>
                      <a:pt x="0" y="98888"/>
                    </a:lnTo>
                    <a:close/>
                    <a:moveTo>
                      <a:pt x="36728" y="76991"/>
                    </a:moveTo>
                    <a:cubicBezTo>
                      <a:pt x="41443" y="76991"/>
                      <a:pt x="45729" y="75813"/>
                      <a:pt x="49587" y="73459"/>
                    </a:cubicBezTo>
                    <a:cubicBezTo>
                      <a:pt x="53445" y="71105"/>
                      <a:pt x="56512" y="67855"/>
                      <a:pt x="58769" y="63712"/>
                    </a:cubicBezTo>
                    <a:cubicBezTo>
                      <a:pt x="61027" y="59473"/>
                      <a:pt x="62160" y="54717"/>
                      <a:pt x="62160" y="49443"/>
                    </a:cubicBezTo>
                    <a:cubicBezTo>
                      <a:pt x="62160" y="44169"/>
                      <a:pt x="61027" y="39460"/>
                      <a:pt x="58769" y="35317"/>
                    </a:cubicBezTo>
                    <a:cubicBezTo>
                      <a:pt x="56512" y="31079"/>
                      <a:pt x="53445" y="27783"/>
                      <a:pt x="49587" y="25428"/>
                    </a:cubicBezTo>
                    <a:cubicBezTo>
                      <a:pt x="45729" y="23073"/>
                      <a:pt x="41443" y="21896"/>
                      <a:pt x="36728" y="21896"/>
                    </a:cubicBezTo>
                    <a:lnTo>
                      <a:pt x="22603" y="21896"/>
                    </a:lnTo>
                    <a:lnTo>
                      <a:pt x="22603" y="76991"/>
                    </a:lnTo>
                    <a:lnTo>
                      <a:pt x="36728" y="76991"/>
                    </a:lnTo>
                    <a:close/>
                  </a:path>
                </a:pathLst>
              </a:custGeom>
              <a:solidFill>
                <a:srgbClr val="FFFFFF"/>
              </a:solidFill>
              <a:ln w="9525" cap="flat">
                <a:noFill/>
                <a:prstDash val="solid"/>
                <a:miter/>
              </a:ln>
            </p:spPr>
            <p:txBody>
              <a:bodyPr rtlCol="0" anchor="ctr"/>
              <a:lstStyle/>
              <a:p>
                <a:endParaRPr lang="en-GB"/>
              </a:p>
            </p:txBody>
          </p:sp>
          <p:sp>
            <p:nvSpPr>
              <p:cNvPr id="24" name="Полилиния: фигура 23">
                <a:extLst>
                  <a:ext uri="{FF2B5EF4-FFF2-40B4-BE49-F238E27FC236}">
                    <a16:creationId xmlns:a16="http://schemas.microsoft.com/office/drawing/2014/main" id="{1DB75323-B390-D7D8-2496-C88E414C3971}"/>
                  </a:ext>
                </a:extLst>
              </p:cNvPr>
              <p:cNvSpPr/>
              <p:nvPr/>
            </p:nvSpPr>
            <p:spPr>
              <a:xfrm>
                <a:off x="5226567" y="228790"/>
                <a:ext cx="71066" cy="98887"/>
              </a:xfrm>
              <a:custGeom>
                <a:avLst/>
                <a:gdLst>
                  <a:gd name="connsiteX0" fmla="*/ 21336 w 71066"/>
                  <a:gd name="connsiteY0" fmla="*/ 98887 h 98887"/>
                  <a:gd name="connsiteX1" fmla="*/ 0 w 71066"/>
                  <a:gd name="connsiteY1" fmla="*/ 98887 h 98887"/>
                  <a:gd name="connsiteX2" fmla="*/ 0 w 71066"/>
                  <a:gd name="connsiteY2" fmla="*/ 0 h 98887"/>
                  <a:gd name="connsiteX3" fmla="*/ 21336 w 71066"/>
                  <a:gd name="connsiteY3" fmla="*/ 0 h 98887"/>
                  <a:gd name="connsiteX4" fmla="*/ 21336 w 71066"/>
                  <a:gd name="connsiteY4" fmla="*/ 58768 h 98887"/>
                  <a:gd name="connsiteX5" fmla="*/ 45491 w 71066"/>
                  <a:gd name="connsiteY5" fmla="*/ 26841 h 98887"/>
                  <a:gd name="connsiteX6" fmla="*/ 69647 w 71066"/>
                  <a:gd name="connsiteY6" fmla="*/ 26841 h 98887"/>
                  <a:gd name="connsiteX7" fmla="*/ 42386 w 71066"/>
                  <a:gd name="connsiteY7" fmla="*/ 62158 h 98887"/>
                  <a:gd name="connsiteX8" fmla="*/ 71066 w 71066"/>
                  <a:gd name="connsiteY8" fmla="*/ 98887 h 98887"/>
                  <a:gd name="connsiteX9" fmla="*/ 46901 w 71066"/>
                  <a:gd name="connsiteY9" fmla="*/ 98887 h 98887"/>
                  <a:gd name="connsiteX10" fmla="*/ 21336 w 71066"/>
                  <a:gd name="connsiteY10" fmla="*/ 65548 h 98887"/>
                  <a:gd name="connsiteX11" fmla="*/ 21336 w 71066"/>
                  <a:gd name="connsiteY11"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066" h="98887">
                    <a:moveTo>
                      <a:pt x="21336" y="98887"/>
                    </a:moveTo>
                    <a:lnTo>
                      <a:pt x="0" y="98887"/>
                    </a:lnTo>
                    <a:lnTo>
                      <a:pt x="0" y="0"/>
                    </a:lnTo>
                    <a:lnTo>
                      <a:pt x="21336" y="0"/>
                    </a:lnTo>
                    <a:lnTo>
                      <a:pt x="21336" y="58768"/>
                    </a:lnTo>
                    <a:lnTo>
                      <a:pt x="45491" y="26841"/>
                    </a:lnTo>
                    <a:lnTo>
                      <a:pt x="69647" y="26841"/>
                    </a:lnTo>
                    <a:lnTo>
                      <a:pt x="42386" y="62158"/>
                    </a:lnTo>
                    <a:lnTo>
                      <a:pt x="71066" y="98887"/>
                    </a:lnTo>
                    <a:lnTo>
                      <a:pt x="46901" y="98887"/>
                    </a:lnTo>
                    <a:lnTo>
                      <a:pt x="21336" y="65548"/>
                    </a:lnTo>
                    <a:lnTo>
                      <a:pt x="21336" y="98887"/>
                    </a:lnTo>
                    <a:close/>
                  </a:path>
                </a:pathLst>
              </a:custGeom>
              <a:solidFill>
                <a:srgbClr val="FFFFFF"/>
              </a:solidFill>
              <a:ln w="9525" cap="flat">
                <a:noFill/>
                <a:prstDash val="solid"/>
                <a:miter/>
              </a:ln>
            </p:spPr>
            <p:txBody>
              <a:bodyPr rtlCol="0" anchor="ctr"/>
              <a:lstStyle/>
              <a:p>
                <a:endParaRPr lang="en-GB"/>
              </a:p>
            </p:txBody>
          </p:sp>
          <p:sp>
            <p:nvSpPr>
              <p:cNvPr id="25" name="Полилиния: фигура 24">
                <a:extLst>
                  <a:ext uri="{FF2B5EF4-FFF2-40B4-BE49-F238E27FC236}">
                    <a16:creationId xmlns:a16="http://schemas.microsoft.com/office/drawing/2014/main" id="{09208DEF-3CA3-E99E-618A-458F8FEC4E2C}"/>
                  </a:ext>
                </a:extLst>
              </p:cNvPr>
              <p:cNvSpPr/>
              <p:nvPr/>
            </p:nvSpPr>
            <p:spPr>
              <a:xfrm>
                <a:off x="5139604" y="254218"/>
                <a:ext cx="73599" cy="74872"/>
              </a:xfrm>
              <a:custGeom>
                <a:avLst/>
                <a:gdLst>
                  <a:gd name="connsiteX0" fmla="*/ 37852 w 73599"/>
                  <a:gd name="connsiteY0" fmla="*/ 74872 h 74872"/>
                  <a:gd name="connsiteX1" fmla="*/ 18498 w 73599"/>
                  <a:gd name="connsiteY1" fmla="*/ 70069 h 74872"/>
                  <a:gd name="connsiteX2" fmla="*/ 4943 w 73599"/>
                  <a:gd name="connsiteY2" fmla="*/ 56649 h 74872"/>
                  <a:gd name="connsiteX3" fmla="*/ 0 w 73599"/>
                  <a:gd name="connsiteY3" fmla="*/ 37436 h 74872"/>
                  <a:gd name="connsiteX4" fmla="*/ 4943 w 73599"/>
                  <a:gd name="connsiteY4" fmla="*/ 18365 h 74872"/>
                  <a:gd name="connsiteX5" fmla="*/ 18498 w 73599"/>
                  <a:gd name="connsiteY5" fmla="*/ 4944 h 74872"/>
                  <a:gd name="connsiteX6" fmla="*/ 37852 w 73599"/>
                  <a:gd name="connsiteY6" fmla="*/ 0 h 74872"/>
                  <a:gd name="connsiteX7" fmla="*/ 55940 w 73599"/>
                  <a:gd name="connsiteY7" fmla="*/ 4379 h 74872"/>
                  <a:gd name="connsiteX8" fmla="*/ 67942 w 73599"/>
                  <a:gd name="connsiteY8" fmla="*/ 15539 h 74872"/>
                  <a:gd name="connsiteX9" fmla="*/ 73600 w 73599"/>
                  <a:gd name="connsiteY9" fmla="*/ 29525 h 74872"/>
                  <a:gd name="connsiteX10" fmla="*/ 51978 w 73599"/>
                  <a:gd name="connsiteY10" fmla="*/ 29525 h 74872"/>
                  <a:gd name="connsiteX11" fmla="*/ 47320 w 73599"/>
                  <a:gd name="connsiteY11" fmla="*/ 22744 h 74872"/>
                  <a:gd name="connsiteX12" fmla="*/ 37852 w 73599"/>
                  <a:gd name="connsiteY12" fmla="*/ 19778 h 74872"/>
                  <a:gd name="connsiteX13" fmla="*/ 26127 w 73599"/>
                  <a:gd name="connsiteY13" fmla="*/ 24722 h 74872"/>
                  <a:gd name="connsiteX14" fmla="*/ 21469 w 73599"/>
                  <a:gd name="connsiteY14" fmla="*/ 37436 h 74872"/>
                  <a:gd name="connsiteX15" fmla="*/ 26127 w 73599"/>
                  <a:gd name="connsiteY15" fmla="*/ 50292 h 74872"/>
                  <a:gd name="connsiteX16" fmla="*/ 37852 w 73599"/>
                  <a:gd name="connsiteY16" fmla="*/ 55236 h 74872"/>
                  <a:gd name="connsiteX17" fmla="*/ 47320 w 73599"/>
                  <a:gd name="connsiteY17" fmla="*/ 52269 h 74872"/>
                  <a:gd name="connsiteX18" fmla="*/ 51978 w 73599"/>
                  <a:gd name="connsiteY18" fmla="*/ 45065 h 74872"/>
                  <a:gd name="connsiteX19" fmla="*/ 73600 w 73599"/>
                  <a:gd name="connsiteY19" fmla="*/ 45065 h 74872"/>
                  <a:gd name="connsiteX20" fmla="*/ 67942 w 73599"/>
                  <a:gd name="connsiteY20" fmla="*/ 59333 h 74872"/>
                  <a:gd name="connsiteX21" fmla="*/ 55940 w 73599"/>
                  <a:gd name="connsiteY21" fmla="*/ 70493 h 74872"/>
                  <a:gd name="connsiteX22" fmla="*/ 37852 w 73599"/>
                  <a:gd name="connsiteY22"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599" h="74872">
                    <a:moveTo>
                      <a:pt x="37852" y="74872"/>
                    </a:moveTo>
                    <a:cubicBezTo>
                      <a:pt x="30699" y="74872"/>
                      <a:pt x="24251" y="73271"/>
                      <a:pt x="18498"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498" y="4944"/>
                    </a:cubicBezTo>
                    <a:cubicBezTo>
                      <a:pt x="24251" y="1648"/>
                      <a:pt x="30699" y="0"/>
                      <a:pt x="37852" y="0"/>
                    </a:cubicBezTo>
                    <a:cubicBezTo>
                      <a:pt x="44825" y="0"/>
                      <a:pt x="50854" y="1460"/>
                      <a:pt x="55940" y="4379"/>
                    </a:cubicBezTo>
                    <a:cubicBezTo>
                      <a:pt x="61027" y="7299"/>
                      <a:pt x="65027" y="11019"/>
                      <a:pt x="67942" y="15539"/>
                    </a:cubicBezTo>
                    <a:cubicBezTo>
                      <a:pt x="70866" y="19966"/>
                      <a:pt x="72752" y="24628"/>
                      <a:pt x="73600" y="29525"/>
                    </a:cubicBezTo>
                    <a:lnTo>
                      <a:pt x="51978" y="29525"/>
                    </a:lnTo>
                    <a:cubicBezTo>
                      <a:pt x="51130" y="26888"/>
                      <a:pt x="49578" y="24628"/>
                      <a:pt x="47320" y="22744"/>
                    </a:cubicBezTo>
                    <a:cubicBezTo>
                      <a:pt x="45063" y="20766"/>
                      <a:pt x="41900" y="19778"/>
                      <a:pt x="37852" y="19778"/>
                    </a:cubicBezTo>
                    <a:cubicBezTo>
                      <a:pt x="33242" y="19778"/>
                      <a:pt x="29327" y="21426"/>
                      <a:pt x="26127" y="24722"/>
                    </a:cubicBezTo>
                    <a:cubicBezTo>
                      <a:pt x="23022" y="28018"/>
                      <a:pt x="21469" y="32256"/>
                      <a:pt x="21469" y="37436"/>
                    </a:cubicBezTo>
                    <a:cubicBezTo>
                      <a:pt x="21469" y="42616"/>
                      <a:pt x="23022" y="46901"/>
                      <a:pt x="26127" y="50292"/>
                    </a:cubicBezTo>
                    <a:cubicBezTo>
                      <a:pt x="29327" y="53588"/>
                      <a:pt x="33242" y="55236"/>
                      <a:pt x="37852" y="55236"/>
                    </a:cubicBezTo>
                    <a:cubicBezTo>
                      <a:pt x="41900" y="55236"/>
                      <a:pt x="45063" y="54247"/>
                      <a:pt x="47320" y="52269"/>
                    </a:cubicBezTo>
                    <a:cubicBezTo>
                      <a:pt x="49578" y="50292"/>
                      <a:pt x="51130" y="47890"/>
                      <a:pt x="51978" y="45065"/>
                    </a:cubicBezTo>
                    <a:lnTo>
                      <a:pt x="73600" y="45065"/>
                    </a:lnTo>
                    <a:cubicBezTo>
                      <a:pt x="72752" y="50056"/>
                      <a:pt x="70866" y="54812"/>
                      <a:pt x="67942" y="59333"/>
                    </a:cubicBezTo>
                    <a:cubicBezTo>
                      <a:pt x="65027" y="63853"/>
                      <a:pt x="61027" y="67573"/>
                      <a:pt x="55940" y="70493"/>
                    </a:cubicBezTo>
                    <a:cubicBezTo>
                      <a:pt x="50949" y="73412"/>
                      <a:pt x="44920" y="74872"/>
                      <a:pt x="37852" y="74872"/>
                    </a:cubicBezTo>
                    <a:close/>
                  </a:path>
                </a:pathLst>
              </a:custGeom>
              <a:solidFill>
                <a:srgbClr val="FFFFFF"/>
              </a:solidFill>
              <a:ln w="9525" cap="flat">
                <a:noFill/>
                <a:prstDash val="solid"/>
                <a:miter/>
              </a:ln>
            </p:spPr>
            <p:txBody>
              <a:bodyPr rtlCol="0" anchor="ctr"/>
              <a:lstStyle/>
              <a:p>
                <a:endParaRPr lang="en-GB"/>
              </a:p>
            </p:txBody>
          </p:sp>
          <p:sp>
            <p:nvSpPr>
              <p:cNvPr id="26" name="Полилиния: фигура 25">
                <a:extLst>
                  <a:ext uri="{FF2B5EF4-FFF2-40B4-BE49-F238E27FC236}">
                    <a16:creationId xmlns:a16="http://schemas.microsoft.com/office/drawing/2014/main" id="{3096B0AF-A98A-5F0C-09B2-3C5D365238B4}"/>
                  </a:ext>
                </a:extLst>
              </p:cNvPr>
              <p:cNvSpPr/>
              <p:nvPr/>
            </p:nvSpPr>
            <p:spPr>
              <a:xfrm>
                <a:off x="5060013" y="254218"/>
                <a:ext cx="66817" cy="74872"/>
              </a:xfrm>
              <a:custGeom>
                <a:avLst/>
                <a:gdLst>
                  <a:gd name="connsiteX0" fmla="*/ 26413 w 66817"/>
                  <a:gd name="connsiteY0" fmla="*/ 74872 h 74872"/>
                  <a:gd name="connsiteX1" fmla="*/ 12287 w 66817"/>
                  <a:gd name="connsiteY1" fmla="*/ 71905 h 74872"/>
                  <a:gd name="connsiteX2" fmla="*/ 3105 w 66817"/>
                  <a:gd name="connsiteY2" fmla="*/ 63994 h 74872"/>
                  <a:gd name="connsiteX3" fmla="*/ 0 w 66817"/>
                  <a:gd name="connsiteY3" fmla="*/ 52693 h 74872"/>
                  <a:gd name="connsiteX4" fmla="*/ 7629 w 66817"/>
                  <a:gd name="connsiteY4" fmla="*/ 35458 h 74872"/>
                  <a:gd name="connsiteX5" fmla="*/ 29661 w 66817"/>
                  <a:gd name="connsiteY5" fmla="*/ 28960 h 74872"/>
                  <a:gd name="connsiteX6" fmla="*/ 45482 w 66817"/>
                  <a:gd name="connsiteY6" fmla="*/ 28960 h 74872"/>
                  <a:gd name="connsiteX7" fmla="*/ 45482 w 66817"/>
                  <a:gd name="connsiteY7" fmla="*/ 27689 h 74872"/>
                  <a:gd name="connsiteX8" fmla="*/ 42377 w 66817"/>
                  <a:gd name="connsiteY8" fmla="*/ 20060 h 74872"/>
                  <a:gd name="connsiteX9" fmla="*/ 34604 w 66817"/>
                  <a:gd name="connsiteY9" fmla="*/ 16952 h 74872"/>
                  <a:gd name="connsiteX10" fmla="*/ 27689 w 66817"/>
                  <a:gd name="connsiteY10" fmla="*/ 18930 h 74872"/>
                  <a:gd name="connsiteX11" fmla="*/ 24012 w 66817"/>
                  <a:gd name="connsiteY11" fmla="*/ 23309 h 74872"/>
                  <a:gd name="connsiteX12" fmla="*/ 3105 w 66817"/>
                  <a:gd name="connsiteY12" fmla="*/ 23309 h 74872"/>
                  <a:gd name="connsiteX13" fmla="*/ 7629 w 66817"/>
                  <a:gd name="connsiteY13" fmla="*/ 12008 h 74872"/>
                  <a:gd name="connsiteX14" fmla="*/ 18364 w 66817"/>
                  <a:gd name="connsiteY14" fmla="*/ 3390 h 74872"/>
                  <a:gd name="connsiteX15" fmla="*/ 34604 w 66817"/>
                  <a:gd name="connsiteY15" fmla="*/ 0 h 74872"/>
                  <a:gd name="connsiteX16" fmla="*/ 51559 w 66817"/>
                  <a:gd name="connsiteY16" fmla="*/ 3673 h 74872"/>
                  <a:gd name="connsiteX17" fmla="*/ 62865 w 66817"/>
                  <a:gd name="connsiteY17" fmla="*/ 13703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1 h 74872"/>
                  <a:gd name="connsiteX27" fmla="*/ 45482 w 66817"/>
                  <a:gd name="connsiteY27" fmla="*/ 44782 h 74872"/>
                  <a:gd name="connsiteX28" fmla="*/ 45482 w 66817"/>
                  <a:gd name="connsiteY28" fmla="*/ 43087 h 74872"/>
                  <a:gd name="connsiteX29" fmla="*/ 32490 w 66817"/>
                  <a:gd name="connsiteY29" fmla="*/ 43087 h 74872"/>
                  <a:gd name="connsiteX30" fmla="*/ 24155 w 66817"/>
                  <a:gd name="connsiteY30" fmla="*/ 45206 h 74872"/>
                  <a:gd name="connsiteX31" fmla="*/ 21469 w 66817"/>
                  <a:gd name="connsiteY31" fmla="*/ 50715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5"/>
                    </a:cubicBezTo>
                    <a:cubicBezTo>
                      <a:pt x="8334" y="69928"/>
                      <a:pt x="5267" y="67291"/>
                      <a:pt x="3105" y="63994"/>
                    </a:cubicBezTo>
                    <a:cubicBezTo>
                      <a:pt x="1038" y="60604"/>
                      <a:pt x="0" y="56837"/>
                      <a:pt x="0" y="52693"/>
                    </a:cubicBezTo>
                    <a:cubicBezTo>
                      <a:pt x="0" y="45535"/>
                      <a:pt x="2543" y="39791"/>
                      <a:pt x="7629" y="35458"/>
                    </a:cubicBezTo>
                    <a:cubicBezTo>
                      <a:pt x="12716" y="31126"/>
                      <a:pt x="20060" y="28960"/>
                      <a:pt x="29661" y="28960"/>
                    </a:cubicBezTo>
                    <a:lnTo>
                      <a:pt x="45482" y="28960"/>
                    </a:lnTo>
                    <a:lnTo>
                      <a:pt x="45482" y="27689"/>
                    </a:lnTo>
                    <a:cubicBezTo>
                      <a:pt x="45482" y="24581"/>
                      <a:pt x="44453" y="22038"/>
                      <a:pt x="42377" y="20060"/>
                    </a:cubicBezTo>
                    <a:cubicBezTo>
                      <a:pt x="40405" y="17988"/>
                      <a:pt x="37814" y="16952"/>
                      <a:pt x="34604" y="16952"/>
                    </a:cubicBezTo>
                    <a:cubicBezTo>
                      <a:pt x="31690" y="16952"/>
                      <a:pt x="29385" y="17611"/>
                      <a:pt x="27689" y="18930"/>
                    </a:cubicBezTo>
                    <a:cubicBezTo>
                      <a:pt x="25994" y="20154"/>
                      <a:pt x="24765" y="21614"/>
                      <a:pt x="24012" y="23309"/>
                    </a:cubicBezTo>
                    <a:lnTo>
                      <a:pt x="3105" y="23309"/>
                    </a:lnTo>
                    <a:cubicBezTo>
                      <a:pt x="3572" y="19354"/>
                      <a:pt x="5086" y="15587"/>
                      <a:pt x="7629" y="12008"/>
                    </a:cubicBezTo>
                    <a:cubicBezTo>
                      <a:pt x="10268" y="8429"/>
                      <a:pt x="13840" y="5557"/>
                      <a:pt x="18364" y="3390"/>
                    </a:cubicBezTo>
                    <a:cubicBezTo>
                      <a:pt x="22974" y="1130"/>
                      <a:pt x="28394" y="0"/>
                      <a:pt x="34604" y="0"/>
                    </a:cubicBezTo>
                    <a:cubicBezTo>
                      <a:pt x="41110" y="0"/>
                      <a:pt x="46758" y="1224"/>
                      <a:pt x="51559" y="3673"/>
                    </a:cubicBezTo>
                    <a:cubicBezTo>
                      <a:pt x="56455" y="6122"/>
                      <a:pt x="60227" y="9465"/>
                      <a:pt x="62865" y="13703"/>
                    </a:cubicBezTo>
                    <a:cubicBezTo>
                      <a:pt x="65503" y="17847"/>
                      <a:pt x="66818" y="22509"/>
                      <a:pt x="66818" y="27689"/>
                    </a:cubicBezTo>
                    <a:lnTo>
                      <a:pt x="66818" y="73460"/>
                    </a:lnTo>
                    <a:lnTo>
                      <a:pt x="48311" y="73460"/>
                    </a:lnTo>
                    <a:lnTo>
                      <a:pt x="46901" y="67244"/>
                    </a:lnTo>
                    <a:lnTo>
                      <a:pt x="46196" y="67244"/>
                    </a:lnTo>
                    <a:cubicBezTo>
                      <a:pt x="44596" y="69221"/>
                      <a:pt x="42005" y="71011"/>
                      <a:pt x="38424" y="72612"/>
                    </a:cubicBezTo>
                    <a:cubicBezTo>
                      <a:pt x="34938" y="74119"/>
                      <a:pt x="30937" y="74872"/>
                      <a:pt x="26413" y="74872"/>
                    </a:cubicBezTo>
                    <a:close/>
                    <a:moveTo>
                      <a:pt x="31080" y="58344"/>
                    </a:moveTo>
                    <a:cubicBezTo>
                      <a:pt x="35595" y="58344"/>
                      <a:pt x="39129" y="57119"/>
                      <a:pt x="41672" y="54671"/>
                    </a:cubicBezTo>
                    <a:cubicBezTo>
                      <a:pt x="44215" y="52222"/>
                      <a:pt x="45482" y="48926"/>
                      <a:pt x="45482" y="44782"/>
                    </a:cubicBezTo>
                    <a:lnTo>
                      <a:pt x="45482" y="43087"/>
                    </a:lnTo>
                    <a:lnTo>
                      <a:pt x="32490" y="43087"/>
                    </a:lnTo>
                    <a:cubicBezTo>
                      <a:pt x="28813" y="43087"/>
                      <a:pt x="26041" y="43793"/>
                      <a:pt x="24155" y="45206"/>
                    </a:cubicBezTo>
                    <a:cubicBezTo>
                      <a:pt x="22365" y="46524"/>
                      <a:pt x="21469" y="48361"/>
                      <a:pt x="21469" y="50715"/>
                    </a:cubicBezTo>
                    <a:cubicBezTo>
                      <a:pt x="21469" y="53070"/>
                      <a:pt x="22269" y="54953"/>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27" name="Полилиния: фигура 26">
                <a:extLst>
                  <a:ext uri="{FF2B5EF4-FFF2-40B4-BE49-F238E27FC236}">
                    <a16:creationId xmlns:a16="http://schemas.microsoft.com/office/drawing/2014/main" id="{36BE717D-522A-EF9E-B859-95EDF271BE06}"/>
                  </a:ext>
                </a:extLst>
              </p:cNvPr>
              <p:cNvSpPr/>
              <p:nvPr/>
            </p:nvSpPr>
            <p:spPr>
              <a:xfrm>
                <a:off x="4961734" y="228790"/>
                <a:ext cx="83343" cy="98887"/>
              </a:xfrm>
              <a:custGeom>
                <a:avLst/>
                <a:gdLst>
                  <a:gd name="connsiteX0" fmla="*/ 22603 w 83343"/>
                  <a:gd name="connsiteY0" fmla="*/ 98887 h 98887"/>
                  <a:gd name="connsiteX1" fmla="*/ 0 w 83343"/>
                  <a:gd name="connsiteY1" fmla="*/ 98887 h 98887"/>
                  <a:gd name="connsiteX2" fmla="*/ 0 w 83343"/>
                  <a:gd name="connsiteY2" fmla="*/ 0 h 98887"/>
                  <a:gd name="connsiteX3" fmla="*/ 22603 w 83343"/>
                  <a:gd name="connsiteY3" fmla="*/ 0 h 98887"/>
                  <a:gd name="connsiteX4" fmla="*/ 22603 w 83343"/>
                  <a:gd name="connsiteY4" fmla="*/ 37436 h 98887"/>
                  <a:gd name="connsiteX5" fmla="*/ 60741 w 83343"/>
                  <a:gd name="connsiteY5" fmla="*/ 37436 h 98887"/>
                  <a:gd name="connsiteX6" fmla="*/ 60741 w 83343"/>
                  <a:gd name="connsiteY6" fmla="*/ 0 h 98887"/>
                  <a:gd name="connsiteX7" fmla="*/ 83344 w 83343"/>
                  <a:gd name="connsiteY7" fmla="*/ 0 h 98887"/>
                  <a:gd name="connsiteX8" fmla="*/ 83344 w 83343"/>
                  <a:gd name="connsiteY8" fmla="*/ 98887 h 98887"/>
                  <a:gd name="connsiteX9" fmla="*/ 60741 w 83343"/>
                  <a:gd name="connsiteY9" fmla="*/ 98887 h 98887"/>
                  <a:gd name="connsiteX10" fmla="*/ 60741 w 83343"/>
                  <a:gd name="connsiteY10" fmla="*/ 60745 h 98887"/>
                  <a:gd name="connsiteX11" fmla="*/ 22603 w 83343"/>
                  <a:gd name="connsiteY11" fmla="*/ 60745 h 98887"/>
                  <a:gd name="connsiteX12" fmla="*/ 22603 w 83343"/>
                  <a:gd name="connsiteY12"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3" h="98887">
                    <a:moveTo>
                      <a:pt x="22603" y="98887"/>
                    </a:moveTo>
                    <a:lnTo>
                      <a:pt x="0" y="98887"/>
                    </a:lnTo>
                    <a:lnTo>
                      <a:pt x="0" y="0"/>
                    </a:lnTo>
                    <a:lnTo>
                      <a:pt x="22603" y="0"/>
                    </a:lnTo>
                    <a:lnTo>
                      <a:pt x="22603" y="37436"/>
                    </a:lnTo>
                    <a:lnTo>
                      <a:pt x="60741" y="37436"/>
                    </a:lnTo>
                    <a:lnTo>
                      <a:pt x="60741" y="0"/>
                    </a:lnTo>
                    <a:lnTo>
                      <a:pt x="83344" y="0"/>
                    </a:lnTo>
                    <a:lnTo>
                      <a:pt x="83344" y="98887"/>
                    </a:lnTo>
                    <a:lnTo>
                      <a:pt x="60741" y="98887"/>
                    </a:lnTo>
                    <a:lnTo>
                      <a:pt x="60741" y="60745"/>
                    </a:lnTo>
                    <a:lnTo>
                      <a:pt x="22603" y="60745"/>
                    </a:lnTo>
                    <a:lnTo>
                      <a:pt x="22603" y="98887"/>
                    </a:lnTo>
                    <a:close/>
                  </a:path>
                </a:pathLst>
              </a:custGeom>
              <a:solidFill>
                <a:srgbClr val="FFFFFF"/>
              </a:solidFill>
              <a:ln w="9525" cap="flat">
                <a:noFill/>
                <a:prstDash val="solid"/>
                <a:miter/>
              </a:ln>
            </p:spPr>
            <p:txBody>
              <a:bodyPr rtlCol="0" anchor="ctr"/>
              <a:lstStyle/>
              <a:p>
                <a:endParaRPr lang="en-GB"/>
              </a:p>
            </p:txBody>
          </p:sp>
          <p:sp>
            <p:nvSpPr>
              <p:cNvPr id="28" name="Полилиния: фигура 27">
                <a:extLst>
                  <a:ext uri="{FF2B5EF4-FFF2-40B4-BE49-F238E27FC236}">
                    <a16:creationId xmlns:a16="http://schemas.microsoft.com/office/drawing/2014/main" id="{56DACFB6-CA2F-B5A8-9DAE-F87B89B46B35}"/>
                  </a:ext>
                </a:extLst>
              </p:cNvPr>
              <p:cNvSpPr/>
              <p:nvPr/>
            </p:nvSpPr>
            <p:spPr>
              <a:xfrm>
                <a:off x="4834385" y="254218"/>
                <a:ext cx="74447" cy="74872"/>
              </a:xfrm>
              <a:custGeom>
                <a:avLst/>
                <a:gdLst>
                  <a:gd name="connsiteX0" fmla="*/ 37862 w 74447"/>
                  <a:gd name="connsiteY0" fmla="*/ 74872 h 74872"/>
                  <a:gd name="connsiteX1" fmla="*/ 18507 w 74447"/>
                  <a:gd name="connsiteY1" fmla="*/ 70069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59 w 74447"/>
                  <a:gd name="connsiteY7" fmla="*/ 4803 h 74872"/>
                  <a:gd name="connsiteX8" fmla="*/ 69647 w 74447"/>
                  <a:gd name="connsiteY8" fmla="*/ 18082 h 74872"/>
                  <a:gd name="connsiteX9" fmla="*/ 74447 w 74447"/>
                  <a:gd name="connsiteY9" fmla="*/ 36588 h 74872"/>
                  <a:gd name="connsiteX10" fmla="*/ 73743 w 74447"/>
                  <a:gd name="connsiteY10" fmla="*/ 43652 h 74872"/>
                  <a:gd name="connsiteX11" fmla="*/ 21184 w 74447"/>
                  <a:gd name="connsiteY11" fmla="*/ 43652 h 74872"/>
                  <a:gd name="connsiteX12" fmla="*/ 26699 w 74447"/>
                  <a:gd name="connsiteY12" fmla="*/ 53682 h 74872"/>
                  <a:gd name="connsiteX13" fmla="*/ 37862 w 74447"/>
                  <a:gd name="connsiteY13" fmla="*/ 57637 h 74872"/>
                  <a:gd name="connsiteX14" fmla="*/ 46053 w 74447"/>
                  <a:gd name="connsiteY14" fmla="*/ 55801 h 74872"/>
                  <a:gd name="connsiteX15" fmla="*/ 51140 w 74447"/>
                  <a:gd name="connsiteY15" fmla="*/ 51987 h 74872"/>
                  <a:gd name="connsiteX16" fmla="*/ 7260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397 w 74447"/>
                  <a:gd name="connsiteY20" fmla="*/ 30796 h 74872"/>
                  <a:gd name="connsiteX21" fmla="*/ 48311 w 74447"/>
                  <a:gd name="connsiteY21" fmla="*/ 20908 h 74872"/>
                  <a:gd name="connsiteX22" fmla="*/ 37862 w 74447"/>
                  <a:gd name="connsiteY22" fmla="*/ 16952 h 74872"/>
                  <a:gd name="connsiteX23" fmla="*/ 26842 w 74447"/>
                  <a:gd name="connsiteY23" fmla="*/ 20908 h 74872"/>
                  <a:gd name="connsiteX24" fmla="*/ 21184 w 74447"/>
                  <a:gd name="connsiteY24" fmla="*/ 30796 h 74872"/>
                  <a:gd name="connsiteX25" fmla="*/ 53397 w 74447"/>
                  <a:gd name="connsiteY25" fmla="*/ 30796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699" y="74872"/>
                      <a:pt x="24251" y="73271"/>
                      <a:pt x="18507"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507" y="4944"/>
                    </a:cubicBezTo>
                    <a:cubicBezTo>
                      <a:pt x="24251" y="1648"/>
                      <a:pt x="30699" y="0"/>
                      <a:pt x="37862" y="0"/>
                    </a:cubicBezTo>
                    <a:cubicBezTo>
                      <a:pt x="44634" y="0"/>
                      <a:pt x="50806" y="1601"/>
                      <a:pt x="56359" y="4803"/>
                    </a:cubicBezTo>
                    <a:cubicBezTo>
                      <a:pt x="62017" y="8005"/>
                      <a:pt x="66437" y="12432"/>
                      <a:pt x="69647" y="18082"/>
                    </a:cubicBezTo>
                    <a:cubicBezTo>
                      <a:pt x="72847" y="23639"/>
                      <a:pt x="74447" y="29808"/>
                      <a:pt x="74447" y="36588"/>
                    </a:cubicBezTo>
                    <a:cubicBezTo>
                      <a:pt x="74447" y="39131"/>
                      <a:pt x="74209" y="41486"/>
                      <a:pt x="73743" y="43652"/>
                    </a:cubicBezTo>
                    <a:lnTo>
                      <a:pt x="21184" y="43652"/>
                    </a:lnTo>
                    <a:cubicBezTo>
                      <a:pt x="21755" y="47607"/>
                      <a:pt x="23593" y="50951"/>
                      <a:pt x="26699" y="53682"/>
                    </a:cubicBezTo>
                    <a:cubicBezTo>
                      <a:pt x="29804" y="56319"/>
                      <a:pt x="33528" y="57637"/>
                      <a:pt x="37862" y="57637"/>
                    </a:cubicBezTo>
                    <a:cubicBezTo>
                      <a:pt x="41062" y="57637"/>
                      <a:pt x="43786" y="57025"/>
                      <a:pt x="46053" y="55801"/>
                    </a:cubicBezTo>
                    <a:cubicBezTo>
                      <a:pt x="48311" y="54577"/>
                      <a:pt x="50006" y="53305"/>
                      <a:pt x="51140" y="51987"/>
                    </a:cubicBezTo>
                    <a:lnTo>
                      <a:pt x="72609" y="51987"/>
                    </a:lnTo>
                    <a:cubicBezTo>
                      <a:pt x="71666" y="55189"/>
                      <a:pt x="69780" y="58532"/>
                      <a:pt x="66961" y="62017"/>
                    </a:cubicBezTo>
                    <a:cubicBezTo>
                      <a:pt x="64132" y="65501"/>
                      <a:pt x="60227" y="68515"/>
                      <a:pt x="55235" y="71058"/>
                    </a:cubicBezTo>
                    <a:cubicBezTo>
                      <a:pt x="50340" y="73601"/>
                      <a:pt x="44548" y="74872"/>
                      <a:pt x="37862" y="74872"/>
                    </a:cubicBezTo>
                    <a:close/>
                    <a:moveTo>
                      <a:pt x="53397" y="30796"/>
                    </a:moveTo>
                    <a:cubicBezTo>
                      <a:pt x="52835" y="26841"/>
                      <a:pt x="51140" y="23545"/>
                      <a:pt x="48311" y="20908"/>
                    </a:cubicBezTo>
                    <a:cubicBezTo>
                      <a:pt x="45482" y="18271"/>
                      <a:pt x="42005" y="16952"/>
                      <a:pt x="37862" y="16952"/>
                    </a:cubicBezTo>
                    <a:cubicBezTo>
                      <a:pt x="33433" y="16952"/>
                      <a:pt x="29756" y="18271"/>
                      <a:pt x="26842" y="20908"/>
                    </a:cubicBezTo>
                    <a:cubicBezTo>
                      <a:pt x="23917" y="23545"/>
                      <a:pt x="22031" y="26841"/>
                      <a:pt x="21184" y="30796"/>
                    </a:cubicBezTo>
                    <a:lnTo>
                      <a:pt x="53397" y="30796"/>
                    </a:lnTo>
                    <a:close/>
                  </a:path>
                </a:pathLst>
              </a:custGeom>
              <a:solidFill>
                <a:srgbClr val="FFFFFF"/>
              </a:solidFill>
              <a:ln w="9525" cap="flat">
                <a:noFill/>
                <a:prstDash val="solid"/>
                <a:miter/>
              </a:ln>
            </p:spPr>
            <p:txBody>
              <a:bodyPr rtlCol="0" anchor="ctr"/>
              <a:lstStyle/>
              <a:p>
                <a:endParaRPr lang="en-GB"/>
              </a:p>
            </p:txBody>
          </p:sp>
          <p:sp>
            <p:nvSpPr>
              <p:cNvPr id="29" name="Полилиния: фигура 28">
                <a:extLst>
                  <a:ext uri="{FF2B5EF4-FFF2-40B4-BE49-F238E27FC236}">
                    <a16:creationId xmlns:a16="http://schemas.microsoft.com/office/drawing/2014/main" id="{329F4CCE-10AA-1477-E4F7-405AF7407A64}"/>
                  </a:ext>
                </a:extLst>
              </p:cNvPr>
              <p:cNvSpPr/>
              <p:nvPr/>
            </p:nvSpPr>
            <p:spPr>
              <a:xfrm>
                <a:off x="4754127" y="255631"/>
                <a:ext cx="76714" cy="72046"/>
              </a:xfrm>
              <a:custGeom>
                <a:avLst/>
                <a:gdLst>
                  <a:gd name="connsiteX0" fmla="*/ 52416 w 76714"/>
                  <a:gd name="connsiteY0" fmla="*/ 72047 h 72046"/>
                  <a:gd name="connsiteX1" fmla="*/ 24165 w 76714"/>
                  <a:gd name="connsiteY1" fmla="*/ 72047 h 72046"/>
                  <a:gd name="connsiteX2" fmla="*/ 0 w 76714"/>
                  <a:gd name="connsiteY2" fmla="*/ 0 h 72046"/>
                  <a:gd name="connsiteX3" fmla="*/ 22041 w 76714"/>
                  <a:gd name="connsiteY3" fmla="*/ 0 h 72046"/>
                  <a:gd name="connsiteX4" fmla="*/ 36871 w 76714"/>
                  <a:gd name="connsiteY4" fmla="*/ 46195 h 72046"/>
                  <a:gd name="connsiteX5" fmla="*/ 39700 w 76714"/>
                  <a:gd name="connsiteY5" fmla="*/ 46195 h 72046"/>
                  <a:gd name="connsiteX6" fmla="*/ 54531 w 76714"/>
                  <a:gd name="connsiteY6" fmla="*/ 0 h 72046"/>
                  <a:gd name="connsiteX7" fmla="*/ 76714 w 76714"/>
                  <a:gd name="connsiteY7" fmla="*/ 0 h 72046"/>
                  <a:gd name="connsiteX8" fmla="*/ 52416 w 76714"/>
                  <a:gd name="connsiteY8" fmla="*/ 72047 h 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14" h="72046">
                    <a:moveTo>
                      <a:pt x="52416" y="72047"/>
                    </a:moveTo>
                    <a:lnTo>
                      <a:pt x="24165" y="72047"/>
                    </a:lnTo>
                    <a:lnTo>
                      <a:pt x="0" y="0"/>
                    </a:lnTo>
                    <a:lnTo>
                      <a:pt x="22041" y="0"/>
                    </a:lnTo>
                    <a:lnTo>
                      <a:pt x="36871" y="46195"/>
                    </a:lnTo>
                    <a:lnTo>
                      <a:pt x="39700" y="46195"/>
                    </a:lnTo>
                    <a:lnTo>
                      <a:pt x="54531" y="0"/>
                    </a:lnTo>
                    <a:lnTo>
                      <a:pt x="76714" y="0"/>
                    </a:lnTo>
                    <a:lnTo>
                      <a:pt x="52416" y="72047"/>
                    </a:lnTo>
                    <a:close/>
                  </a:path>
                </a:pathLst>
              </a:custGeom>
              <a:solidFill>
                <a:srgbClr val="FFFFFF"/>
              </a:solidFill>
              <a:ln w="9525" cap="flat">
                <a:noFill/>
                <a:prstDash val="solid"/>
                <a:miter/>
              </a:ln>
            </p:spPr>
            <p:txBody>
              <a:bodyPr rtlCol="0" anchor="ctr"/>
              <a:lstStyle/>
              <a:p>
                <a:endParaRPr lang="en-GB"/>
              </a:p>
            </p:txBody>
          </p:sp>
          <p:sp>
            <p:nvSpPr>
              <p:cNvPr id="30" name="Полилиния: фигура 29">
                <a:extLst>
                  <a:ext uri="{FF2B5EF4-FFF2-40B4-BE49-F238E27FC236}">
                    <a16:creationId xmlns:a16="http://schemas.microsoft.com/office/drawing/2014/main" id="{33D2F17B-4665-DAB3-42C1-08A4010AFB77}"/>
                  </a:ext>
                </a:extLst>
              </p:cNvPr>
              <p:cNvSpPr/>
              <p:nvPr/>
            </p:nvSpPr>
            <p:spPr>
              <a:xfrm>
                <a:off x="4723837"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31" name="Полилиния: фигура 30">
                <a:extLst>
                  <a:ext uri="{FF2B5EF4-FFF2-40B4-BE49-F238E27FC236}">
                    <a16:creationId xmlns:a16="http://schemas.microsoft.com/office/drawing/2014/main" id="{754AC926-904A-0FE5-6096-C8D1B0434ED9}"/>
                  </a:ext>
                </a:extLst>
              </p:cNvPr>
              <p:cNvSpPr/>
              <p:nvPr/>
            </p:nvSpPr>
            <p:spPr>
              <a:xfrm>
                <a:off x="4660544" y="233309"/>
                <a:ext cx="48872" cy="94367"/>
              </a:xfrm>
              <a:custGeom>
                <a:avLst/>
                <a:gdLst>
                  <a:gd name="connsiteX0" fmla="*/ 32347 w 48872"/>
                  <a:gd name="connsiteY0" fmla="*/ 94367 h 94367"/>
                  <a:gd name="connsiteX1" fmla="*/ 16669 w 48872"/>
                  <a:gd name="connsiteY1" fmla="*/ 89282 h 94367"/>
                  <a:gd name="connsiteX2" fmla="*/ 11297 w 48872"/>
                  <a:gd name="connsiteY2" fmla="*/ 74731 h 94367"/>
                  <a:gd name="connsiteX3" fmla="*/ 11297 w 48872"/>
                  <a:gd name="connsiteY3" fmla="*/ 42522 h 94367"/>
                  <a:gd name="connsiteX4" fmla="*/ 0 w 48872"/>
                  <a:gd name="connsiteY4" fmla="*/ 42522 h 94367"/>
                  <a:gd name="connsiteX5" fmla="*/ 0 w 48872"/>
                  <a:gd name="connsiteY5" fmla="*/ 22320 h 94367"/>
                  <a:gd name="connsiteX6" fmla="*/ 11297 w 48872"/>
                  <a:gd name="connsiteY6" fmla="*/ 22320 h 94367"/>
                  <a:gd name="connsiteX7" fmla="*/ 11297 w 48872"/>
                  <a:gd name="connsiteY7" fmla="*/ 0 h 94367"/>
                  <a:gd name="connsiteX8" fmla="*/ 32633 w 48872"/>
                  <a:gd name="connsiteY8" fmla="*/ 0 h 94367"/>
                  <a:gd name="connsiteX9" fmla="*/ 32633 w 48872"/>
                  <a:gd name="connsiteY9" fmla="*/ 22320 h 94367"/>
                  <a:gd name="connsiteX10" fmla="*/ 48873 w 48872"/>
                  <a:gd name="connsiteY10" fmla="*/ 22320 h 94367"/>
                  <a:gd name="connsiteX11" fmla="*/ 48873 w 48872"/>
                  <a:gd name="connsiteY11" fmla="*/ 42522 h 94367"/>
                  <a:gd name="connsiteX12" fmla="*/ 32633 w 48872"/>
                  <a:gd name="connsiteY12" fmla="*/ 42522 h 94367"/>
                  <a:gd name="connsiteX13" fmla="*/ 32633 w 48872"/>
                  <a:gd name="connsiteY13" fmla="*/ 70210 h 94367"/>
                  <a:gd name="connsiteX14" fmla="*/ 33757 w 48872"/>
                  <a:gd name="connsiteY14" fmla="*/ 74025 h 94367"/>
                  <a:gd name="connsiteX15" fmla="*/ 37576 w 48872"/>
                  <a:gd name="connsiteY15" fmla="*/ 75155 h 94367"/>
                  <a:gd name="connsiteX16" fmla="*/ 48873 w 48872"/>
                  <a:gd name="connsiteY16" fmla="*/ 75155 h 94367"/>
                  <a:gd name="connsiteX17" fmla="*/ 48873 w 48872"/>
                  <a:gd name="connsiteY17" fmla="*/ 94367 h 94367"/>
                  <a:gd name="connsiteX18" fmla="*/ 32347 w 4887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72" h="94367">
                    <a:moveTo>
                      <a:pt x="32347" y="94367"/>
                    </a:moveTo>
                    <a:cubicBezTo>
                      <a:pt x="25470" y="94367"/>
                      <a:pt x="20241" y="92672"/>
                      <a:pt x="16669" y="89282"/>
                    </a:cubicBezTo>
                    <a:cubicBezTo>
                      <a:pt x="13087" y="85891"/>
                      <a:pt x="11297" y="81041"/>
                      <a:pt x="11297" y="74731"/>
                    </a:cubicBezTo>
                    <a:lnTo>
                      <a:pt x="11297" y="42522"/>
                    </a:lnTo>
                    <a:lnTo>
                      <a:pt x="0" y="42522"/>
                    </a:lnTo>
                    <a:lnTo>
                      <a:pt x="0" y="22320"/>
                    </a:lnTo>
                    <a:lnTo>
                      <a:pt x="11297" y="22320"/>
                    </a:lnTo>
                    <a:lnTo>
                      <a:pt x="11297" y="0"/>
                    </a:lnTo>
                    <a:lnTo>
                      <a:pt x="32633" y="0"/>
                    </a:lnTo>
                    <a:lnTo>
                      <a:pt x="32633" y="22320"/>
                    </a:lnTo>
                    <a:lnTo>
                      <a:pt x="48873" y="22320"/>
                    </a:lnTo>
                    <a:lnTo>
                      <a:pt x="48873" y="42522"/>
                    </a:lnTo>
                    <a:lnTo>
                      <a:pt x="32633" y="42522"/>
                    </a:lnTo>
                    <a:lnTo>
                      <a:pt x="32633" y="70210"/>
                    </a:lnTo>
                    <a:cubicBezTo>
                      <a:pt x="32633" y="72000"/>
                      <a:pt x="33004" y="73271"/>
                      <a:pt x="33757" y="74025"/>
                    </a:cubicBezTo>
                    <a:cubicBezTo>
                      <a:pt x="34509" y="74778"/>
                      <a:pt x="35785" y="75155"/>
                      <a:pt x="37576" y="75155"/>
                    </a:cubicBezTo>
                    <a:lnTo>
                      <a:pt x="48873" y="75155"/>
                    </a:lnTo>
                    <a:lnTo>
                      <a:pt x="48873"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32" name="Полилиния: фигура 31">
                <a:extLst>
                  <a:ext uri="{FF2B5EF4-FFF2-40B4-BE49-F238E27FC236}">
                    <a16:creationId xmlns:a16="http://schemas.microsoft.com/office/drawing/2014/main" id="{14C1293A-C44E-C32F-3261-C22AF2002706}"/>
                  </a:ext>
                </a:extLst>
              </p:cNvPr>
              <p:cNvSpPr/>
              <p:nvPr/>
            </p:nvSpPr>
            <p:spPr>
              <a:xfrm>
                <a:off x="4626730"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33" name="Полилиния: фигура 32">
                <a:extLst>
                  <a:ext uri="{FF2B5EF4-FFF2-40B4-BE49-F238E27FC236}">
                    <a16:creationId xmlns:a16="http://schemas.microsoft.com/office/drawing/2014/main" id="{1A03ABE8-AACA-7D63-57FF-C872AC87254E}"/>
                  </a:ext>
                </a:extLst>
              </p:cNvPr>
              <p:cNvSpPr/>
              <p:nvPr/>
            </p:nvSpPr>
            <p:spPr>
              <a:xfrm>
                <a:off x="4549378" y="254218"/>
                <a:ext cx="65122" cy="74872"/>
              </a:xfrm>
              <a:custGeom>
                <a:avLst/>
                <a:gdLst>
                  <a:gd name="connsiteX0" fmla="*/ 32775 w 65122"/>
                  <a:gd name="connsiteY0" fmla="*/ 74872 h 74872"/>
                  <a:gd name="connsiteX1" fmla="*/ 13706 w 65122"/>
                  <a:gd name="connsiteY1" fmla="*/ 70917 h 74872"/>
                  <a:gd name="connsiteX2" fmla="*/ 3115 w 65122"/>
                  <a:gd name="connsiteY2" fmla="*/ 61310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1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8 h 74872"/>
                  <a:gd name="connsiteX12" fmla="*/ 286 w 65122"/>
                  <a:gd name="connsiteY12" fmla="*/ 22885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3 h 74872"/>
                  <a:gd name="connsiteX17" fmla="*/ 60322 w 65122"/>
                  <a:gd name="connsiteY17" fmla="*/ 12714 h 74872"/>
                  <a:gd name="connsiteX18" fmla="*/ 63998 w 65122"/>
                  <a:gd name="connsiteY18" fmla="*/ 23309 h 74872"/>
                  <a:gd name="connsiteX19" fmla="*/ 43367 w 65122"/>
                  <a:gd name="connsiteY19" fmla="*/ 23309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6 h 74872"/>
                  <a:gd name="connsiteX26" fmla="*/ 65122 w 65122"/>
                  <a:gd name="connsiteY26" fmla="*/ 52269 h 74872"/>
                  <a:gd name="connsiteX27" fmla="*/ 61455 w 65122"/>
                  <a:gd name="connsiteY27" fmla="*/ 63712 h 74872"/>
                  <a:gd name="connsiteX28" fmla="*/ 50578 w 65122"/>
                  <a:gd name="connsiteY28" fmla="*/ 71905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3"/>
                      <a:pt x="13706" y="70917"/>
                    </a:cubicBezTo>
                    <a:cubicBezTo>
                      <a:pt x="8811" y="68186"/>
                      <a:pt x="5277" y="64983"/>
                      <a:pt x="3115" y="61310"/>
                    </a:cubicBezTo>
                    <a:cubicBezTo>
                      <a:pt x="1038" y="57637"/>
                      <a:pt x="0" y="54200"/>
                      <a:pt x="0" y="50998"/>
                    </a:cubicBezTo>
                    <a:lnTo>
                      <a:pt x="20764" y="50998"/>
                    </a:lnTo>
                    <a:cubicBezTo>
                      <a:pt x="20764" y="52976"/>
                      <a:pt x="21755" y="54765"/>
                      <a:pt x="23736" y="56366"/>
                    </a:cubicBezTo>
                    <a:cubicBezTo>
                      <a:pt x="25803" y="57873"/>
                      <a:pt x="28823" y="58626"/>
                      <a:pt x="32775" y="58626"/>
                    </a:cubicBezTo>
                    <a:cubicBezTo>
                      <a:pt x="36643" y="58626"/>
                      <a:pt x="39462" y="58061"/>
                      <a:pt x="41253" y="56931"/>
                    </a:cubicBezTo>
                    <a:cubicBezTo>
                      <a:pt x="43139" y="55707"/>
                      <a:pt x="44082" y="54247"/>
                      <a:pt x="44082" y="52552"/>
                    </a:cubicBezTo>
                    <a:cubicBezTo>
                      <a:pt x="44082" y="50762"/>
                      <a:pt x="43463" y="49350"/>
                      <a:pt x="42243" y="48314"/>
                    </a:cubicBezTo>
                    <a:cubicBezTo>
                      <a:pt x="41015" y="47278"/>
                      <a:pt x="38852" y="46524"/>
                      <a:pt x="35747" y="46053"/>
                    </a:cubicBezTo>
                    <a:lnTo>
                      <a:pt x="25003" y="44358"/>
                    </a:lnTo>
                    <a:cubicBezTo>
                      <a:pt x="8525" y="41815"/>
                      <a:pt x="286" y="34658"/>
                      <a:pt x="286" y="22885"/>
                    </a:cubicBezTo>
                    <a:cubicBezTo>
                      <a:pt x="286" y="18742"/>
                      <a:pt x="1505" y="14927"/>
                      <a:pt x="3962" y="11443"/>
                    </a:cubicBezTo>
                    <a:cubicBezTo>
                      <a:pt x="6410" y="7958"/>
                      <a:pt x="10030" y="5180"/>
                      <a:pt x="14840" y="3108"/>
                    </a:cubicBezTo>
                    <a:cubicBezTo>
                      <a:pt x="19641" y="1036"/>
                      <a:pt x="25384" y="0"/>
                      <a:pt x="32071" y="0"/>
                    </a:cubicBezTo>
                    <a:cubicBezTo>
                      <a:pt x="38852" y="0"/>
                      <a:pt x="44644" y="1224"/>
                      <a:pt x="49444" y="3673"/>
                    </a:cubicBezTo>
                    <a:cubicBezTo>
                      <a:pt x="54245" y="6027"/>
                      <a:pt x="57874" y="9041"/>
                      <a:pt x="60322" y="12714"/>
                    </a:cubicBezTo>
                    <a:cubicBezTo>
                      <a:pt x="62770" y="16293"/>
                      <a:pt x="63998" y="19825"/>
                      <a:pt x="63998" y="23309"/>
                    </a:cubicBezTo>
                    <a:lnTo>
                      <a:pt x="43367" y="23309"/>
                    </a:lnTo>
                    <a:cubicBezTo>
                      <a:pt x="43367" y="21426"/>
                      <a:pt x="42339" y="19778"/>
                      <a:pt x="40262" y="18365"/>
                    </a:cubicBezTo>
                    <a:cubicBezTo>
                      <a:pt x="38291" y="16952"/>
                      <a:pt x="35557" y="16246"/>
                      <a:pt x="32071" y="16246"/>
                    </a:cubicBezTo>
                    <a:cubicBezTo>
                      <a:pt x="28680" y="16246"/>
                      <a:pt x="26041" y="16905"/>
                      <a:pt x="24155" y="18224"/>
                    </a:cubicBezTo>
                    <a:cubicBezTo>
                      <a:pt x="22374" y="19448"/>
                      <a:pt x="21479" y="20908"/>
                      <a:pt x="21479" y="22603"/>
                    </a:cubicBezTo>
                    <a:cubicBezTo>
                      <a:pt x="21479" y="25334"/>
                      <a:pt x="24203" y="27123"/>
                      <a:pt x="29670" y="27971"/>
                    </a:cubicBezTo>
                    <a:lnTo>
                      <a:pt x="40967" y="29666"/>
                    </a:lnTo>
                    <a:cubicBezTo>
                      <a:pt x="57074" y="32021"/>
                      <a:pt x="65122" y="39555"/>
                      <a:pt x="65122" y="52269"/>
                    </a:cubicBezTo>
                    <a:cubicBezTo>
                      <a:pt x="65122" y="56413"/>
                      <a:pt x="63903" y="60227"/>
                      <a:pt x="61455" y="63712"/>
                    </a:cubicBezTo>
                    <a:cubicBezTo>
                      <a:pt x="59103" y="67103"/>
                      <a:pt x="55474" y="69834"/>
                      <a:pt x="50578" y="71905"/>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34" name="Полилиния: фигура 33">
                <a:extLst>
                  <a:ext uri="{FF2B5EF4-FFF2-40B4-BE49-F238E27FC236}">
                    <a16:creationId xmlns:a16="http://schemas.microsoft.com/office/drawing/2014/main" id="{00D397CF-71DF-9395-9BDC-18B8A33CAC39}"/>
                  </a:ext>
                </a:extLst>
              </p:cNvPr>
              <p:cNvSpPr/>
              <p:nvPr/>
            </p:nvSpPr>
            <p:spPr>
              <a:xfrm>
                <a:off x="4465510" y="254218"/>
                <a:ext cx="75437" cy="74872"/>
              </a:xfrm>
              <a:custGeom>
                <a:avLst/>
                <a:gdLst>
                  <a:gd name="connsiteX0" fmla="*/ 37719 w 75437"/>
                  <a:gd name="connsiteY0" fmla="*/ 74872 h 74872"/>
                  <a:gd name="connsiteX1" fmla="*/ 18364 w 75437"/>
                  <a:gd name="connsiteY1" fmla="*/ 70069 h 74872"/>
                  <a:gd name="connsiteX2" fmla="*/ 4810 w 75437"/>
                  <a:gd name="connsiteY2" fmla="*/ 56649 h 74872"/>
                  <a:gd name="connsiteX3" fmla="*/ 0 w 75437"/>
                  <a:gd name="connsiteY3" fmla="*/ 37436 h 74872"/>
                  <a:gd name="connsiteX4" fmla="*/ 4810 w 75437"/>
                  <a:gd name="connsiteY4" fmla="*/ 18365 h 74872"/>
                  <a:gd name="connsiteX5" fmla="*/ 18364 w 75437"/>
                  <a:gd name="connsiteY5" fmla="*/ 4944 h 74872"/>
                  <a:gd name="connsiteX6" fmla="*/ 37719 w 75437"/>
                  <a:gd name="connsiteY6" fmla="*/ 0 h 74872"/>
                  <a:gd name="connsiteX7" fmla="*/ 57074 w 75437"/>
                  <a:gd name="connsiteY7" fmla="*/ 4944 h 74872"/>
                  <a:gd name="connsiteX8" fmla="*/ 70494 w 75437"/>
                  <a:gd name="connsiteY8" fmla="*/ 18365 h 74872"/>
                  <a:gd name="connsiteX9" fmla="*/ 75438 w 75437"/>
                  <a:gd name="connsiteY9" fmla="*/ 37436 h 74872"/>
                  <a:gd name="connsiteX10" fmla="*/ 70494 w 75437"/>
                  <a:gd name="connsiteY10" fmla="*/ 56649 h 74872"/>
                  <a:gd name="connsiteX11" fmla="*/ 57074 w 75437"/>
                  <a:gd name="connsiteY11" fmla="*/ 70069 h 74872"/>
                  <a:gd name="connsiteX12" fmla="*/ 37719 w 75437"/>
                  <a:gd name="connsiteY12" fmla="*/ 74872 h 74872"/>
                  <a:gd name="connsiteX13" fmla="*/ 37719 w 75437"/>
                  <a:gd name="connsiteY13" fmla="*/ 55095 h 74872"/>
                  <a:gd name="connsiteX14" fmla="*/ 49311 w 75437"/>
                  <a:gd name="connsiteY14" fmla="*/ 50150 h 74872"/>
                  <a:gd name="connsiteX15" fmla="*/ 54112 w 75437"/>
                  <a:gd name="connsiteY15" fmla="*/ 37436 h 74872"/>
                  <a:gd name="connsiteX16" fmla="*/ 49311 w 75437"/>
                  <a:gd name="connsiteY16" fmla="*/ 24722 h 74872"/>
                  <a:gd name="connsiteX17" fmla="*/ 37719 w 75437"/>
                  <a:gd name="connsiteY17" fmla="*/ 19778 h 74872"/>
                  <a:gd name="connsiteX18" fmla="*/ 25994 w 75437"/>
                  <a:gd name="connsiteY18" fmla="*/ 24722 h 74872"/>
                  <a:gd name="connsiteX19" fmla="*/ 21336 w 75437"/>
                  <a:gd name="connsiteY19" fmla="*/ 37436 h 74872"/>
                  <a:gd name="connsiteX20" fmla="*/ 25994 w 75437"/>
                  <a:gd name="connsiteY20" fmla="*/ 50150 h 74872"/>
                  <a:gd name="connsiteX21" fmla="*/ 37719 w 75437"/>
                  <a:gd name="connsiteY21" fmla="*/ 55095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37" h="74872">
                    <a:moveTo>
                      <a:pt x="37719" y="74872"/>
                    </a:moveTo>
                    <a:cubicBezTo>
                      <a:pt x="30566" y="74872"/>
                      <a:pt x="24117" y="73271"/>
                      <a:pt x="18364" y="70069"/>
                    </a:cubicBezTo>
                    <a:cubicBezTo>
                      <a:pt x="12621" y="66773"/>
                      <a:pt x="8106" y="62299"/>
                      <a:pt x="4810" y="56649"/>
                    </a:cubicBezTo>
                    <a:cubicBezTo>
                      <a:pt x="1610" y="50904"/>
                      <a:pt x="0" y="44499"/>
                      <a:pt x="0" y="37436"/>
                    </a:cubicBezTo>
                    <a:cubicBezTo>
                      <a:pt x="0" y="30373"/>
                      <a:pt x="1610" y="24016"/>
                      <a:pt x="4810" y="18365"/>
                    </a:cubicBezTo>
                    <a:cubicBezTo>
                      <a:pt x="8106" y="12620"/>
                      <a:pt x="12621" y="8146"/>
                      <a:pt x="18364" y="4944"/>
                    </a:cubicBezTo>
                    <a:cubicBezTo>
                      <a:pt x="24117" y="1648"/>
                      <a:pt x="30566" y="0"/>
                      <a:pt x="37719" y="0"/>
                    </a:cubicBezTo>
                    <a:cubicBezTo>
                      <a:pt x="44882" y="0"/>
                      <a:pt x="51330" y="1648"/>
                      <a:pt x="57074" y="4944"/>
                    </a:cubicBezTo>
                    <a:cubicBezTo>
                      <a:pt x="62817" y="8146"/>
                      <a:pt x="67294" y="12620"/>
                      <a:pt x="70494" y="18365"/>
                    </a:cubicBezTo>
                    <a:cubicBezTo>
                      <a:pt x="73790" y="24016"/>
                      <a:pt x="75438" y="30373"/>
                      <a:pt x="75438" y="37436"/>
                    </a:cubicBezTo>
                    <a:cubicBezTo>
                      <a:pt x="75438" y="44499"/>
                      <a:pt x="73790" y="50904"/>
                      <a:pt x="70494" y="56649"/>
                    </a:cubicBezTo>
                    <a:cubicBezTo>
                      <a:pt x="67294" y="62299"/>
                      <a:pt x="62817" y="66773"/>
                      <a:pt x="57074" y="70069"/>
                    </a:cubicBezTo>
                    <a:cubicBezTo>
                      <a:pt x="51330" y="73271"/>
                      <a:pt x="44882" y="74872"/>
                      <a:pt x="37719" y="74872"/>
                    </a:cubicBezTo>
                    <a:close/>
                    <a:moveTo>
                      <a:pt x="37719" y="55095"/>
                    </a:moveTo>
                    <a:cubicBezTo>
                      <a:pt x="42339" y="55095"/>
                      <a:pt x="46196" y="53446"/>
                      <a:pt x="49311" y="50150"/>
                    </a:cubicBezTo>
                    <a:cubicBezTo>
                      <a:pt x="52511" y="46854"/>
                      <a:pt x="54112" y="42616"/>
                      <a:pt x="54112" y="37436"/>
                    </a:cubicBezTo>
                    <a:cubicBezTo>
                      <a:pt x="54112" y="32256"/>
                      <a:pt x="52511" y="28018"/>
                      <a:pt x="49311" y="24722"/>
                    </a:cubicBezTo>
                    <a:cubicBezTo>
                      <a:pt x="46196" y="21426"/>
                      <a:pt x="42339" y="19778"/>
                      <a:pt x="37719" y="19778"/>
                    </a:cubicBezTo>
                    <a:cubicBezTo>
                      <a:pt x="33109" y="19778"/>
                      <a:pt x="29204" y="21426"/>
                      <a:pt x="25994" y="24722"/>
                    </a:cubicBezTo>
                    <a:cubicBezTo>
                      <a:pt x="22889" y="28018"/>
                      <a:pt x="21336" y="32256"/>
                      <a:pt x="21336" y="37436"/>
                    </a:cubicBezTo>
                    <a:cubicBezTo>
                      <a:pt x="21336" y="42616"/>
                      <a:pt x="22889" y="46854"/>
                      <a:pt x="25994" y="50150"/>
                    </a:cubicBezTo>
                    <a:cubicBezTo>
                      <a:pt x="29204" y="53446"/>
                      <a:pt x="33109" y="55095"/>
                      <a:pt x="37719" y="55095"/>
                    </a:cubicBezTo>
                    <a:close/>
                  </a:path>
                </a:pathLst>
              </a:custGeom>
              <a:solidFill>
                <a:srgbClr val="FFFFFF"/>
              </a:solidFill>
              <a:ln w="9525" cap="flat">
                <a:noFill/>
                <a:prstDash val="solid"/>
                <a:miter/>
              </a:ln>
            </p:spPr>
            <p:txBody>
              <a:bodyPr rtlCol="0" anchor="ctr"/>
              <a:lstStyle/>
              <a:p>
                <a:endParaRPr lang="en-GB"/>
              </a:p>
            </p:txBody>
          </p:sp>
          <p:sp>
            <p:nvSpPr>
              <p:cNvPr id="35" name="Полилиния: фигура 34">
                <a:extLst>
                  <a:ext uri="{FF2B5EF4-FFF2-40B4-BE49-F238E27FC236}">
                    <a16:creationId xmlns:a16="http://schemas.microsoft.com/office/drawing/2014/main" id="{262C27D2-F5ED-AF53-8E5D-82ECBE411AF6}"/>
                  </a:ext>
                </a:extLst>
              </p:cNvPr>
              <p:cNvSpPr/>
              <p:nvPr/>
            </p:nvSpPr>
            <p:spPr>
              <a:xfrm>
                <a:off x="4379966" y="228790"/>
                <a:ext cx="78409" cy="98887"/>
              </a:xfrm>
              <a:custGeom>
                <a:avLst/>
                <a:gdLst>
                  <a:gd name="connsiteX0" fmla="*/ 0 w 78409"/>
                  <a:gd name="connsiteY0" fmla="*/ 98887 h 98887"/>
                  <a:gd name="connsiteX1" fmla="*/ 0 w 78409"/>
                  <a:gd name="connsiteY1" fmla="*/ 0 h 98887"/>
                  <a:gd name="connsiteX2" fmla="*/ 45777 w 78409"/>
                  <a:gd name="connsiteY2" fmla="*/ 0 h 98887"/>
                  <a:gd name="connsiteX3" fmla="*/ 62722 w 78409"/>
                  <a:gd name="connsiteY3" fmla="*/ 4238 h 98887"/>
                  <a:gd name="connsiteX4" fmla="*/ 74304 w 78409"/>
                  <a:gd name="connsiteY4" fmla="*/ 16387 h 98887"/>
                  <a:gd name="connsiteX5" fmla="*/ 78410 w 78409"/>
                  <a:gd name="connsiteY5" fmla="*/ 34469 h 98887"/>
                  <a:gd name="connsiteX6" fmla="*/ 74304 w 78409"/>
                  <a:gd name="connsiteY6" fmla="*/ 52834 h 98887"/>
                  <a:gd name="connsiteX7" fmla="*/ 62722 w 78409"/>
                  <a:gd name="connsiteY7" fmla="*/ 64983 h 98887"/>
                  <a:gd name="connsiteX8" fmla="*/ 45777 w 78409"/>
                  <a:gd name="connsiteY8" fmla="*/ 69221 h 98887"/>
                  <a:gd name="connsiteX9" fmla="*/ 22603 w 78409"/>
                  <a:gd name="connsiteY9" fmla="*/ 69221 h 98887"/>
                  <a:gd name="connsiteX10" fmla="*/ 22603 w 78409"/>
                  <a:gd name="connsiteY10" fmla="*/ 98887 h 98887"/>
                  <a:gd name="connsiteX11" fmla="*/ 0 w 78409"/>
                  <a:gd name="connsiteY11" fmla="*/ 98887 h 98887"/>
                  <a:gd name="connsiteX12" fmla="*/ 44501 w 78409"/>
                  <a:gd name="connsiteY12" fmla="*/ 47325 h 98887"/>
                  <a:gd name="connsiteX13" fmla="*/ 52549 w 78409"/>
                  <a:gd name="connsiteY13" fmla="*/ 43934 h 98887"/>
                  <a:gd name="connsiteX14" fmla="*/ 55807 w 78409"/>
                  <a:gd name="connsiteY14" fmla="*/ 34611 h 98887"/>
                  <a:gd name="connsiteX15" fmla="*/ 52549 w 78409"/>
                  <a:gd name="connsiteY15" fmla="*/ 25428 h 98887"/>
                  <a:gd name="connsiteX16" fmla="*/ 44501 w 78409"/>
                  <a:gd name="connsiteY16" fmla="*/ 21897 h 98887"/>
                  <a:gd name="connsiteX17" fmla="*/ 22603 w 78409"/>
                  <a:gd name="connsiteY17" fmla="*/ 21897 h 98887"/>
                  <a:gd name="connsiteX18" fmla="*/ 22603 w 78409"/>
                  <a:gd name="connsiteY18" fmla="*/ 47325 h 98887"/>
                  <a:gd name="connsiteX19" fmla="*/ 44501 w 78409"/>
                  <a:gd name="connsiteY19" fmla="*/ 47325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09" h="98887">
                    <a:moveTo>
                      <a:pt x="0" y="98887"/>
                    </a:moveTo>
                    <a:lnTo>
                      <a:pt x="0" y="0"/>
                    </a:lnTo>
                    <a:lnTo>
                      <a:pt x="45777" y="0"/>
                    </a:lnTo>
                    <a:cubicBezTo>
                      <a:pt x="52178" y="0"/>
                      <a:pt x="57826" y="1413"/>
                      <a:pt x="62722" y="4238"/>
                    </a:cubicBezTo>
                    <a:cubicBezTo>
                      <a:pt x="67713" y="7063"/>
                      <a:pt x="71580" y="11113"/>
                      <a:pt x="74304" y="16387"/>
                    </a:cubicBezTo>
                    <a:cubicBezTo>
                      <a:pt x="77038" y="21567"/>
                      <a:pt x="78410" y="27594"/>
                      <a:pt x="78410" y="34469"/>
                    </a:cubicBezTo>
                    <a:cubicBezTo>
                      <a:pt x="78410" y="41439"/>
                      <a:pt x="77038" y="47560"/>
                      <a:pt x="74304" y="52834"/>
                    </a:cubicBezTo>
                    <a:cubicBezTo>
                      <a:pt x="71580" y="58108"/>
                      <a:pt x="67713" y="62158"/>
                      <a:pt x="62722" y="64983"/>
                    </a:cubicBezTo>
                    <a:cubicBezTo>
                      <a:pt x="57826" y="67809"/>
                      <a:pt x="52178" y="69221"/>
                      <a:pt x="45777" y="69221"/>
                    </a:cubicBezTo>
                    <a:lnTo>
                      <a:pt x="22603" y="69221"/>
                    </a:lnTo>
                    <a:lnTo>
                      <a:pt x="22603" y="98887"/>
                    </a:lnTo>
                    <a:lnTo>
                      <a:pt x="0" y="98887"/>
                    </a:lnTo>
                    <a:close/>
                    <a:moveTo>
                      <a:pt x="44501" y="47325"/>
                    </a:moveTo>
                    <a:cubicBezTo>
                      <a:pt x="47796" y="47325"/>
                      <a:pt x="50483" y="46195"/>
                      <a:pt x="52549" y="43934"/>
                    </a:cubicBezTo>
                    <a:cubicBezTo>
                      <a:pt x="54721" y="41580"/>
                      <a:pt x="55807" y="38472"/>
                      <a:pt x="55807" y="34611"/>
                    </a:cubicBezTo>
                    <a:cubicBezTo>
                      <a:pt x="55807" y="30749"/>
                      <a:pt x="54721" y="27689"/>
                      <a:pt x="52549" y="25428"/>
                    </a:cubicBezTo>
                    <a:cubicBezTo>
                      <a:pt x="50483" y="23074"/>
                      <a:pt x="47796" y="21897"/>
                      <a:pt x="44501" y="21897"/>
                    </a:cubicBezTo>
                    <a:lnTo>
                      <a:pt x="22603" y="21897"/>
                    </a:lnTo>
                    <a:lnTo>
                      <a:pt x="22603" y="47325"/>
                    </a:lnTo>
                    <a:lnTo>
                      <a:pt x="44501" y="47325"/>
                    </a:lnTo>
                    <a:close/>
                  </a:path>
                </a:pathLst>
              </a:custGeom>
              <a:solidFill>
                <a:srgbClr val="FFFFFF"/>
              </a:solidFill>
              <a:ln w="9525" cap="flat">
                <a:noFill/>
                <a:prstDash val="solid"/>
                <a:miter/>
              </a:ln>
            </p:spPr>
            <p:txBody>
              <a:bodyPr rtlCol="0" anchor="ctr"/>
              <a:lstStyle/>
              <a:p>
                <a:endParaRPr lang="en-GB"/>
              </a:p>
            </p:txBody>
          </p:sp>
        </p:grpSp>
        <p:pic>
          <p:nvPicPr>
            <p:cNvPr id="9" name="Рисунок 8">
              <a:extLst>
                <a:ext uri="{FF2B5EF4-FFF2-40B4-BE49-F238E27FC236}">
                  <a16:creationId xmlns:a16="http://schemas.microsoft.com/office/drawing/2014/main" id="{F3E9FD32-F33F-3FF5-4F42-4C85FC7A01D6}"/>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719" y="938801"/>
              <a:ext cx="2543819" cy="221661"/>
            </a:xfrm>
            <a:prstGeom prst="rect">
              <a:avLst/>
            </a:prstGeom>
          </p:spPr>
        </p:pic>
      </p:grpSp>
      <p:sp>
        <p:nvSpPr>
          <p:cNvPr id="2" name="Текст 46">
            <a:extLst>
              <a:ext uri="{FF2B5EF4-FFF2-40B4-BE49-F238E27FC236}">
                <a16:creationId xmlns:a16="http://schemas.microsoft.com/office/drawing/2014/main" id="{D9E674F4-2C1F-79CA-C618-8498D95A75B5}"/>
              </a:ext>
            </a:extLst>
          </p:cNvPr>
          <p:cNvSpPr>
            <a:spLocks noGrp="1"/>
          </p:cNvSpPr>
          <p:nvPr>
            <p:ph type="body" sz="quarter" idx="14" hasCustomPrompt="1"/>
          </p:nvPr>
        </p:nvSpPr>
        <p:spPr>
          <a:xfrm>
            <a:off x="587375" y="4844832"/>
            <a:ext cx="3523987" cy="957267"/>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ru-RU" sz="1800" b="0" i="0" kern="1200">
                <a:solidFill>
                  <a:srgbClr val="FFFFFF"/>
                </a:solidFill>
                <a:latin typeface="TT Positive Light"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Текст слайда</a:t>
            </a:r>
            <a:endParaRPr lang="en-US" dirty="0"/>
          </a:p>
        </p:txBody>
      </p:sp>
      <p:sp>
        <p:nvSpPr>
          <p:cNvPr id="40" name="Текст 18">
            <a:extLst>
              <a:ext uri="{FF2B5EF4-FFF2-40B4-BE49-F238E27FC236}">
                <a16:creationId xmlns:a16="http://schemas.microsoft.com/office/drawing/2014/main" id="{31CC2A4B-0052-9CAD-2973-0422888021F9}"/>
              </a:ext>
            </a:extLst>
          </p:cNvPr>
          <p:cNvSpPr>
            <a:spLocks noGrp="1"/>
          </p:cNvSpPr>
          <p:nvPr>
            <p:ph type="body" sz="quarter" idx="11" hasCustomPrompt="1"/>
          </p:nvPr>
        </p:nvSpPr>
        <p:spPr>
          <a:xfrm>
            <a:off x="587375" y="404813"/>
            <a:ext cx="4678362" cy="400050"/>
          </a:xfrm>
        </p:spPr>
        <p:txBody>
          <a:bodyPr lIns="0" tIns="0" rIns="0" bIns="0"/>
          <a:lstStyle>
            <a:lvl1pPr marL="0" indent="0">
              <a:buNone/>
              <a:defRPr b="0">
                <a:solidFill>
                  <a:schemeClr val="bg1"/>
                </a:solidFill>
                <a:latin typeface="TT Positive DemiBold" panose="020B0003020000020203" pitchFamily="34" charset="0"/>
              </a:defRPr>
            </a:lvl1pPr>
          </a:lstStyle>
          <a:p>
            <a:r>
              <a:rPr lang="ru-RU" sz="2000" spc="-50" baseline="0" dirty="0"/>
              <a:t>Имя спикера</a:t>
            </a:r>
          </a:p>
        </p:txBody>
      </p:sp>
      <p:sp>
        <p:nvSpPr>
          <p:cNvPr id="41" name="Текст 22">
            <a:extLst>
              <a:ext uri="{FF2B5EF4-FFF2-40B4-BE49-F238E27FC236}">
                <a16:creationId xmlns:a16="http://schemas.microsoft.com/office/drawing/2014/main" id="{94E851F2-ADC3-E49A-DC31-AA306C6835E8}"/>
              </a:ext>
            </a:extLst>
          </p:cNvPr>
          <p:cNvSpPr>
            <a:spLocks noGrp="1"/>
          </p:cNvSpPr>
          <p:nvPr>
            <p:ph type="body" sz="quarter" idx="12" hasCustomPrompt="1"/>
          </p:nvPr>
        </p:nvSpPr>
        <p:spPr>
          <a:xfrm>
            <a:off x="602843" y="809271"/>
            <a:ext cx="3989387" cy="608013"/>
          </a:xfrm>
        </p:spPr>
        <p:txBody>
          <a:bodyPr lIns="0" tIns="0" rIns="0" bIns="0">
            <a:normAutofit/>
          </a:bodyPr>
          <a:lstStyle>
            <a:lvl1pPr marL="0" indent="0">
              <a:buNone/>
              <a:defRPr sz="1600" b="0" i="0">
                <a:solidFill>
                  <a:schemeClr val="bg1"/>
                </a:solidFill>
                <a:latin typeface="TT Positive" panose="020B0003020000020203" pitchFamily="34" charset="0"/>
              </a:defRPr>
            </a:lvl1pPr>
          </a:lstStyle>
          <a:p>
            <a:pPr lvl="0"/>
            <a:r>
              <a:rPr lang="ru-RU" dirty="0"/>
              <a:t>Должность</a:t>
            </a:r>
          </a:p>
        </p:txBody>
      </p:sp>
    </p:spTree>
    <p:extLst>
      <p:ext uri="{BB962C8B-B14F-4D97-AF65-F5344CB8AC3E}">
        <p14:creationId xmlns:p14="http://schemas.microsoft.com/office/powerpoint/2010/main" val="553308034"/>
      </p:ext>
    </p:extLst>
  </p:cSld>
  <p:clrMapOvr>
    <a:masterClrMapping/>
  </p:clrMapOvr>
  <p:extLst>
    <p:ext uri="{DCECCB84-F9BA-43D5-87BE-67443E8EF086}">
      <p15:sldGuideLst xmlns:p15="http://schemas.microsoft.com/office/powerpoint/2012/main">
        <p15:guide id="2" orient="horz" pos="550" userDrawn="1">
          <p15:clr>
            <a:srgbClr val="FBAE40"/>
          </p15:clr>
        </p15:guide>
        <p15:guide id="3" orient="horz" pos="288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Слайд Спасибо 2">
    <p:bg>
      <p:bgPr>
        <a:solidFill>
          <a:srgbClr val="212121"/>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58145A2-DD52-F0BA-29F2-73DE6180447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3" name="Группа 2">
            <a:extLst>
              <a:ext uri="{FF2B5EF4-FFF2-40B4-BE49-F238E27FC236}">
                <a16:creationId xmlns:a16="http://schemas.microsoft.com/office/drawing/2014/main" id="{CFB52728-9D31-8B1F-4196-D55DDCDBEA4C}"/>
              </a:ext>
            </a:extLst>
          </p:cNvPr>
          <p:cNvGrpSpPr/>
          <p:nvPr userDrawn="1"/>
        </p:nvGrpSpPr>
        <p:grpSpPr>
          <a:xfrm>
            <a:off x="8002719" y="407044"/>
            <a:ext cx="3638420" cy="753418"/>
            <a:chOff x="8002719" y="407044"/>
            <a:chExt cx="3638420" cy="753418"/>
          </a:xfrm>
        </p:grpSpPr>
        <p:grpSp>
          <p:nvGrpSpPr>
            <p:cNvPr id="4" name="Группа 3">
              <a:extLst>
                <a:ext uri="{FF2B5EF4-FFF2-40B4-BE49-F238E27FC236}">
                  <a16:creationId xmlns:a16="http://schemas.microsoft.com/office/drawing/2014/main" id="{804AD6AA-4E62-0541-199B-21A112D6D5A1}"/>
                </a:ext>
              </a:extLst>
            </p:cNvPr>
            <p:cNvGrpSpPr/>
            <p:nvPr userDrawn="1"/>
          </p:nvGrpSpPr>
          <p:grpSpPr>
            <a:xfrm>
              <a:off x="8027325" y="407044"/>
              <a:ext cx="3613814" cy="472530"/>
              <a:chOff x="3133725" y="225796"/>
              <a:chExt cx="2163908" cy="282945"/>
            </a:xfrm>
          </p:grpSpPr>
          <p:sp>
            <p:nvSpPr>
              <p:cNvPr id="13" name="Полилиния: фигура 12">
                <a:extLst>
                  <a:ext uri="{FF2B5EF4-FFF2-40B4-BE49-F238E27FC236}">
                    <a16:creationId xmlns:a16="http://schemas.microsoft.com/office/drawing/2014/main" id="{F9350579-655F-DB2E-6695-E5B6C6EBF48F}"/>
                  </a:ext>
                </a:extLst>
              </p:cNvPr>
              <p:cNvSpPr/>
              <p:nvPr/>
            </p:nvSpPr>
            <p:spPr>
              <a:xfrm>
                <a:off x="3133725" y="295646"/>
                <a:ext cx="234729" cy="213095"/>
              </a:xfrm>
              <a:custGeom>
                <a:avLst/>
                <a:gdLst>
                  <a:gd name="connsiteX0" fmla="*/ 225304 w 234729"/>
                  <a:gd name="connsiteY0" fmla="*/ 37883 h 213095"/>
                  <a:gd name="connsiteX1" fmla="*/ 198745 w 234729"/>
                  <a:gd name="connsiteY1" fmla="*/ 9866 h 213095"/>
                  <a:gd name="connsiteX2" fmla="*/ 159492 w 234729"/>
                  <a:gd name="connsiteY2" fmla="*/ 0 h 213095"/>
                  <a:gd name="connsiteX3" fmla="*/ 0 w 234729"/>
                  <a:gd name="connsiteY3" fmla="*/ 0 h 213095"/>
                  <a:gd name="connsiteX4" fmla="*/ 0 w 234729"/>
                  <a:gd name="connsiteY4" fmla="*/ 213096 h 213095"/>
                  <a:gd name="connsiteX5" fmla="*/ 52205 w 234729"/>
                  <a:gd name="connsiteY5" fmla="*/ 213096 h 213095"/>
                  <a:gd name="connsiteX6" fmla="*/ 52205 w 234729"/>
                  <a:gd name="connsiteY6" fmla="*/ 157191 h 213095"/>
                  <a:gd name="connsiteX7" fmla="*/ 159492 w 234729"/>
                  <a:gd name="connsiteY7" fmla="*/ 157191 h 213095"/>
                  <a:gd name="connsiteX8" fmla="*/ 198745 w 234729"/>
                  <a:gd name="connsiteY8" fmla="*/ 147326 h 213095"/>
                  <a:gd name="connsiteX9" fmla="*/ 225304 w 234729"/>
                  <a:gd name="connsiteY9" fmla="*/ 119175 h 213095"/>
                  <a:gd name="connsiteX10" fmla="*/ 234726 w 234729"/>
                  <a:gd name="connsiteY10" fmla="*/ 76556 h 213095"/>
                  <a:gd name="connsiteX11" fmla="*/ 225304 w 234729"/>
                  <a:gd name="connsiteY11" fmla="*/ 37883 h 213095"/>
                  <a:gd name="connsiteX12" fmla="*/ 182651 w 234729"/>
                  <a:gd name="connsiteY12" fmla="*/ 81556 h 213095"/>
                  <a:gd name="connsiteX13" fmla="*/ 157006 w 234729"/>
                  <a:gd name="connsiteY13" fmla="*/ 107337 h 213095"/>
                  <a:gd name="connsiteX14" fmla="*/ 52205 w 234729"/>
                  <a:gd name="connsiteY14" fmla="*/ 107337 h 213095"/>
                  <a:gd name="connsiteX15" fmla="*/ 52205 w 234729"/>
                  <a:gd name="connsiteY15" fmla="*/ 50249 h 213095"/>
                  <a:gd name="connsiteX16" fmla="*/ 157006 w 234729"/>
                  <a:gd name="connsiteY16" fmla="*/ 50249 h 213095"/>
                  <a:gd name="connsiteX17" fmla="*/ 182651 w 234729"/>
                  <a:gd name="connsiteY17" fmla="*/ 76030 h 213095"/>
                  <a:gd name="connsiteX18" fmla="*/ 182651 w 234729"/>
                  <a:gd name="connsiteY18" fmla="*/ 81556 h 21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9" h="213095">
                    <a:moveTo>
                      <a:pt x="225304" y="37883"/>
                    </a:moveTo>
                    <a:cubicBezTo>
                      <a:pt x="219025" y="25781"/>
                      <a:pt x="210127" y="16442"/>
                      <a:pt x="198745" y="9866"/>
                    </a:cubicBezTo>
                    <a:cubicBezTo>
                      <a:pt x="187362" y="3288"/>
                      <a:pt x="174277" y="0"/>
                      <a:pt x="159492" y="0"/>
                    </a:cubicBezTo>
                    <a:lnTo>
                      <a:pt x="0" y="0"/>
                    </a:lnTo>
                    <a:lnTo>
                      <a:pt x="0" y="213096"/>
                    </a:lnTo>
                    <a:lnTo>
                      <a:pt x="52205" y="213096"/>
                    </a:lnTo>
                    <a:lnTo>
                      <a:pt x="52205" y="157191"/>
                    </a:lnTo>
                    <a:lnTo>
                      <a:pt x="159492" y="157191"/>
                    </a:lnTo>
                    <a:cubicBezTo>
                      <a:pt x="174277" y="157191"/>
                      <a:pt x="187362" y="153903"/>
                      <a:pt x="198745" y="147326"/>
                    </a:cubicBezTo>
                    <a:cubicBezTo>
                      <a:pt x="210127" y="140749"/>
                      <a:pt x="219025" y="131409"/>
                      <a:pt x="225304" y="119175"/>
                    </a:cubicBezTo>
                    <a:cubicBezTo>
                      <a:pt x="231585" y="106943"/>
                      <a:pt x="234726" y="92736"/>
                      <a:pt x="234726" y="76556"/>
                    </a:cubicBezTo>
                    <a:cubicBezTo>
                      <a:pt x="234855" y="60641"/>
                      <a:pt x="231585" y="50118"/>
                      <a:pt x="225304" y="37883"/>
                    </a:cubicBezTo>
                    <a:close/>
                    <a:moveTo>
                      <a:pt x="182651" y="81556"/>
                    </a:moveTo>
                    <a:cubicBezTo>
                      <a:pt x="182651" y="95761"/>
                      <a:pt x="171138" y="107337"/>
                      <a:pt x="157006" y="107337"/>
                    </a:cubicBezTo>
                    <a:lnTo>
                      <a:pt x="52205" y="107337"/>
                    </a:lnTo>
                    <a:lnTo>
                      <a:pt x="52205" y="50249"/>
                    </a:lnTo>
                    <a:lnTo>
                      <a:pt x="157006" y="50249"/>
                    </a:lnTo>
                    <a:cubicBezTo>
                      <a:pt x="171138" y="50249"/>
                      <a:pt x="182651" y="61824"/>
                      <a:pt x="182651" y="76030"/>
                    </a:cubicBezTo>
                    <a:lnTo>
                      <a:pt x="182651" y="81556"/>
                    </a:lnTo>
                    <a:close/>
                  </a:path>
                </a:pathLst>
              </a:custGeom>
              <a:solidFill>
                <a:srgbClr val="FFFFFF"/>
              </a:solidFill>
              <a:ln w="9525" cap="flat">
                <a:noFill/>
                <a:prstDash val="solid"/>
                <a:miter/>
              </a:ln>
            </p:spPr>
            <p:txBody>
              <a:bodyPr rtlCol="0" anchor="ctr"/>
              <a:lstStyle/>
              <a:p>
                <a:endParaRPr lang="en-GB"/>
              </a:p>
            </p:txBody>
          </p:sp>
          <p:sp>
            <p:nvSpPr>
              <p:cNvPr id="14" name="Полилиния: фигура 13">
                <a:extLst>
                  <a:ext uri="{FF2B5EF4-FFF2-40B4-BE49-F238E27FC236}">
                    <a16:creationId xmlns:a16="http://schemas.microsoft.com/office/drawing/2014/main" id="{7F16B67B-62AA-9BBE-6A35-B929434865E9}"/>
                  </a:ext>
                </a:extLst>
              </p:cNvPr>
              <p:cNvSpPr/>
              <p:nvPr/>
            </p:nvSpPr>
            <p:spPr>
              <a:xfrm>
                <a:off x="3394590" y="225796"/>
                <a:ext cx="234725" cy="227433"/>
              </a:xfrm>
              <a:custGeom>
                <a:avLst/>
                <a:gdLst>
                  <a:gd name="connsiteX0" fmla="*/ 182651 w 234725"/>
                  <a:gd name="connsiteY0" fmla="*/ 149562 h 227433"/>
                  <a:gd name="connsiteX1" fmla="*/ 175324 w 234725"/>
                  <a:gd name="connsiteY1" fmla="*/ 128120 h 227433"/>
                  <a:gd name="connsiteX2" fmla="*/ 156614 w 234725"/>
                  <a:gd name="connsiteY2" fmla="*/ 120097 h 227433"/>
                  <a:gd name="connsiteX3" fmla="*/ 52205 w 234725"/>
                  <a:gd name="connsiteY3" fmla="*/ 120097 h 227433"/>
                  <a:gd name="connsiteX4" fmla="*/ 52205 w 234725"/>
                  <a:gd name="connsiteY4" fmla="*/ 227433 h 227433"/>
                  <a:gd name="connsiteX5" fmla="*/ 0 w 234725"/>
                  <a:gd name="connsiteY5" fmla="*/ 227433 h 227433"/>
                  <a:gd name="connsiteX6" fmla="*/ 0 w 234725"/>
                  <a:gd name="connsiteY6" fmla="*/ 0 h 227433"/>
                  <a:gd name="connsiteX7" fmla="*/ 52205 w 234725"/>
                  <a:gd name="connsiteY7" fmla="*/ 0 h 227433"/>
                  <a:gd name="connsiteX8" fmla="*/ 52205 w 234725"/>
                  <a:gd name="connsiteY8" fmla="*/ 70505 h 227433"/>
                  <a:gd name="connsiteX9" fmla="*/ 159491 w 234725"/>
                  <a:gd name="connsiteY9" fmla="*/ 70505 h 227433"/>
                  <a:gd name="connsiteX10" fmla="*/ 198745 w 234725"/>
                  <a:gd name="connsiteY10" fmla="*/ 80371 h 227433"/>
                  <a:gd name="connsiteX11" fmla="*/ 225304 w 234725"/>
                  <a:gd name="connsiteY11" fmla="*/ 108520 h 227433"/>
                  <a:gd name="connsiteX12" fmla="*/ 234726 w 234725"/>
                  <a:gd name="connsiteY12" fmla="*/ 151140 h 227433"/>
                  <a:gd name="connsiteX13" fmla="*/ 234726 w 234725"/>
                  <a:gd name="connsiteY13" fmla="*/ 227302 h 227433"/>
                  <a:gd name="connsiteX14" fmla="*/ 182257 w 234725"/>
                  <a:gd name="connsiteY14" fmla="*/ 227302 h 227433"/>
                  <a:gd name="connsiteX15" fmla="*/ 182651 w 234725"/>
                  <a:gd name="connsiteY15" fmla="*/ 149562 h 2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725" h="227433">
                    <a:moveTo>
                      <a:pt x="182651" y="149562"/>
                    </a:moveTo>
                    <a:cubicBezTo>
                      <a:pt x="182651" y="140617"/>
                      <a:pt x="180164" y="133382"/>
                      <a:pt x="175324" y="128120"/>
                    </a:cubicBezTo>
                    <a:cubicBezTo>
                      <a:pt x="170482" y="122728"/>
                      <a:pt x="164202" y="120097"/>
                      <a:pt x="156614" y="120097"/>
                    </a:cubicBezTo>
                    <a:lnTo>
                      <a:pt x="52205" y="120097"/>
                    </a:lnTo>
                    <a:lnTo>
                      <a:pt x="52205" y="227433"/>
                    </a:lnTo>
                    <a:lnTo>
                      <a:pt x="0" y="227433"/>
                    </a:lnTo>
                    <a:lnTo>
                      <a:pt x="0" y="0"/>
                    </a:lnTo>
                    <a:lnTo>
                      <a:pt x="52205" y="0"/>
                    </a:lnTo>
                    <a:lnTo>
                      <a:pt x="52205" y="70505"/>
                    </a:lnTo>
                    <a:lnTo>
                      <a:pt x="159491" y="70505"/>
                    </a:lnTo>
                    <a:cubicBezTo>
                      <a:pt x="174276" y="70505"/>
                      <a:pt x="187361" y="73793"/>
                      <a:pt x="198745" y="80371"/>
                    </a:cubicBezTo>
                    <a:cubicBezTo>
                      <a:pt x="210127" y="86948"/>
                      <a:pt x="219025" y="96288"/>
                      <a:pt x="225304" y="108520"/>
                    </a:cubicBezTo>
                    <a:cubicBezTo>
                      <a:pt x="231584" y="120753"/>
                      <a:pt x="234726" y="134961"/>
                      <a:pt x="234726" y="151140"/>
                    </a:cubicBezTo>
                    <a:lnTo>
                      <a:pt x="234726" y="227302"/>
                    </a:lnTo>
                    <a:lnTo>
                      <a:pt x="182257" y="227302"/>
                    </a:lnTo>
                    <a:lnTo>
                      <a:pt x="182651" y="149562"/>
                    </a:lnTo>
                    <a:close/>
                  </a:path>
                </a:pathLst>
              </a:custGeom>
              <a:solidFill>
                <a:srgbClr val="FFFFFF"/>
              </a:solidFill>
              <a:ln w="9525" cap="flat">
                <a:noFill/>
                <a:prstDash val="solid"/>
                <a:miter/>
              </a:ln>
            </p:spPr>
            <p:txBody>
              <a:bodyPr rtlCol="0" anchor="ctr"/>
              <a:lstStyle/>
              <a:p>
                <a:endParaRPr lang="en-GB"/>
              </a:p>
            </p:txBody>
          </p:sp>
          <p:sp>
            <p:nvSpPr>
              <p:cNvPr id="15" name="Полилиния: фигура 14">
                <a:extLst>
                  <a:ext uri="{FF2B5EF4-FFF2-40B4-BE49-F238E27FC236}">
                    <a16:creationId xmlns:a16="http://schemas.microsoft.com/office/drawing/2014/main" id="{690BEF1C-0288-1AD8-FAC1-4A291E793E04}"/>
                  </a:ext>
                </a:extLst>
              </p:cNvPr>
              <p:cNvSpPr/>
              <p:nvPr/>
            </p:nvSpPr>
            <p:spPr>
              <a:xfrm>
                <a:off x="3655507" y="225796"/>
                <a:ext cx="234723" cy="227171"/>
              </a:xfrm>
              <a:custGeom>
                <a:avLst/>
                <a:gdLst>
                  <a:gd name="connsiteX0" fmla="*/ 9419 w 234723"/>
                  <a:gd name="connsiteY0" fmla="*/ 189287 h 227171"/>
                  <a:gd name="connsiteX1" fmla="*/ 35981 w 234723"/>
                  <a:gd name="connsiteY1" fmla="*/ 217305 h 227171"/>
                  <a:gd name="connsiteX2" fmla="*/ 75231 w 234723"/>
                  <a:gd name="connsiteY2" fmla="*/ 227171 h 227171"/>
                  <a:gd name="connsiteX3" fmla="*/ 234724 w 234723"/>
                  <a:gd name="connsiteY3" fmla="*/ 227171 h 227171"/>
                  <a:gd name="connsiteX4" fmla="*/ 234724 w 234723"/>
                  <a:gd name="connsiteY4" fmla="*/ 0 h 227171"/>
                  <a:gd name="connsiteX5" fmla="*/ 182520 w 234723"/>
                  <a:gd name="connsiteY5" fmla="*/ 0 h 227171"/>
                  <a:gd name="connsiteX6" fmla="*/ 182520 w 234723"/>
                  <a:gd name="connsiteY6" fmla="*/ 69980 h 227171"/>
                  <a:gd name="connsiteX7" fmla="*/ 75231 w 234723"/>
                  <a:gd name="connsiteY7" fmla="*/ 69980 h 227171"/>
                  <a:gd name="connsiteX8" fmla="*/ 35981 w 234723"/>
                  <a:gd name="connsiteY8" fmla="*/ 79846 h 227171"/>
                  <a:gd name="connsiteX9" fmla="*/ 9419 w 234723"/>
                  <a:gd name="connsiteY9" fmla="*/ 107995 h 227171"/>
                  <a:gd name="connsiteX10" fmla="*/ 0 w 234723"/>
                  <a:gd name="connsiteY10" fmla="*/ 150615 h 227171"/>
                  <a:gd name="connsiteX11" fmla="*/ 9419 w 234723"/>
                  <a:gd name="connsiteY11" fmla="*/ 189287 h 227171"/>
                  <a:gd name="connsiteX12" fmla="*/ 52204 w 234723"/>
                  <a:gd name="connsiteY12" fmla="*/ 145747 h 227171"/>
                  <a:gd name="connsiteX13" fmla="*/ 77849 w 234723"/>
                  <a:gd name="connsiteY13" fmla="*/ 119966 h 227171"/>
                  <a:gd name="connsiteX14" fmla="*/ 182650 w 234723"/>
                  <a:gd name="connsiteY14" fmla="*/ 119966 h 227171"/>
                  <a:gd name="connsiteX15" fmla="*/ 182650 w 234723"/>
                  <a:gd name="connsiteY15" fmla="*/ 177055 h 227171"/>
                  <a:gd name="connsiteX16" fmla="*/ 77849 w 234723"/>
                  <a:gd name="connsiteY16" fmla="*/ 177055 h 227171"/>
                  <a:gd name="connsiteX17" fmla="*/ 52204 w 234723"/>
                  <a:gd name="connsiteY17" fmla="*/ 151273 h 227171"/>
                  <a:gd name="connsiteX18" fmla="*/ 52204 w 234723"/>
                  <a:gd name="connsiteY18" fmla="*/ 145747 h 2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3" h="227171">
                    <a:moveTo>
                      <a:pt x="9419" y="189287"/>
                    </a:moveTo>
                    <a:cubicBezTo>
                      <a:pt x="15700" y="201388"/>
                      <a:pt x="24597" y="210727"/>
                      <a:pt x="35981" y="217305"/>
                    </a:cubicBezTo>
                    <a:cubicBezTo>
                      <a:pt x="47363" y="223881"/>
                      <a:pt x="60447" y="227171"/>
                      <a:pt x="75231" y="227171"/>
                    </a:cubicBezTo>
                    <a:lnTo>
                      <a:pt x="234724" y="227171"/>
                    </a:lnTo>
                    <a:lnTo>
                      <a:pt x="234724" y="0"/>
                    </a:lnTo>
                    <a:lnTo>
                      <a:pt x="182520" y="0"/>
                    </a:lnTo>
                    <a:lnTo>
                      <a:pt x="182520" y="69980"/>
                    </a:lnTo>
                    <a:lnTo>
                      <a:pt x="75231" y="69980"/>
                    </a:lnTo>
                    <a:cubicBezTo>
                      <a:pt x="60447" y="69980"/>
                      <a:pt x="47363" y="73268"/>
                      <a:pt x="35981" y="79846"/>
                    </a:cubicBezTo>
                    <a:cubicBezTo>
                      <a:pt x="24597" y="86423"/>
                      <a:pt x="15700" y="95762"/>
                      <a:pt x="9419" y="107995"/>
                    </a:cubicBezTo>
                    <a:cubicBezTo>
                      <a:pt x="3139" y="120228"/>
                      <a:pt x="0" y="134435"/>
                      <a:pt x="0" y="150615"/>
                    </a:cubicBezTo>
                    <a:cubicBezTo>
                      <a:pt x="0" y="166532"/>
                      <a:pt x="3139" y="177185"/>
                      <a:pt x="9419" y="189287"/>
                    </a:cubicBezTo>
                    <a:close/>
                    <a:moveTo>
                      <a:pt x="52204" y="145747"/>
                    </a:moveTo>
                    <a:cubicBezTo>
                      <a:pt x="52204" y="131540"/>
                      <a:pt x="63717" y="119966"/>
                      <a:pt x="77849" y="119966"/>
                    </a:cubicBezTo>
                    <a:lnTo>
                      <a:pt x="182650" y="119966"/>
                    </a:lnTo>
                    <a:lnTo>
                      <a:pt x="182650" y="177055"/>
                    </a:lnTo>
                    <a:lnTo>
                      <a:pt x="77849" y="177055"/>
                    </a:lnTo>
                    <a:cubicBezTo>
                      <a:pt x="63717" y="177055"/>
                      <a:pt x="52204" y="165481"/>
                      <a:pt x="52204" y="151273"/>
                    </a:cubicBezTo>
                    <a:lnTo>
                      <a:pt x="52204" y="145747"/>
                    </a:lnTo>
                    <a:close/>
                  </a:path>
                </a:pathLst>
              </a:custGeom>
              <a:solidFill>
                <a:srgbClr val="FFFFFF"/>
              </a:solidFill>
              <a:ln w="9525" cap="flat">
                <a:noFill/>
                <a:prstDash val="solid"/>
                <a:miter/>
              </a:ln>
            </p:spPr>
            <p:txBody>
              <a:bodyPr rtlCol="0" anchor="ctr"/>
              <a:lstStyle/>
              <a:p>
                <a:endParaRPr lang="en-GB"/>
              </a:p>
            </p:txBody>
          </p:sp>
          <p:sp>
            <p:nvSpPr>
              <p:cNvPr id="16" name="Полилиния: фигура 15">
                <a:extLst>
                  <a:ext uri="{FF2B5EF4-FFF2-40B4-BE49-F238E27FC236}">
                    <a16:creationId xmlns:a16="http://schemas.microsoft.com/office/drawing/2014/main" id="{559DDF80-7097-89CB-2672-47A7CC8F75BD}"/>
                  </a:ext>
                </a:extLst>
              </p:cNvPr>
              <p:cNvSpPr/>
              <p:nvPr/>
            </p:nvSpPr>
            <p:spPr>
              <a:xfrm>
                <a:off x="3707700" y="477171"/>
                <a:ext cx="182650" cy="6576"/>
              </a:xfrm>
              <a:custGeom>
                <a:avLst/>
                <a:gdLst>
                  <a:gd name="connsiteX0" fmla="*/ 182650 w 182650"/>
                  <a:gd name="connsiteY0" fmla="*/ 0 h 6576"/>
                  <a:gd name="connsiteX1" fmla="*/ 0 w 182650"/>
                  <a:gd name="connsiteY1" fmla="*/ 0 h 6576"/>
                  <a:gd name="connsiteX2" fmla="*/ 0 w 182650"/>
                  <a:gd name="connsiteY2" fmla="*/ 6576 h 6576"/>
                  <a:gd name="connsiteX3" fmla="*/ 182650 w 182650"/>
                  <a:gd name="connsiteY3" fmla="*/ 6576 h 6576"/>
                  <a:gd name="connsiteX4" fmla="*/ 182650 w 182650"/>
                  <a:gd name="connsiteY4" fmla="*/ 0 h 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0" h="6576">
                    <a:moveTo>
                      <a:pt x="182650" y="0"/>
                    </a:moveTo>
                    <a:lnTo>
                      <a:pt x="0" y="0"/>
                    </a:lnTo>
                    <a:lnTo>
                      <a:pt x="0" y="6576"/>
                    </a:lnTo>
                    <a:lnTo>
                      <a:pt x="182650" y="6576"/>
                    </a:lnTo>
                    <a:lnTo>
                      <a:pt x="182650" y="0"/>
                    </a:lnTo>
                    <a:close/>
                  </a:path>
                </a:pathLst>
              </a:custGeom>
              <a:solidFill>
                <a:srgbClr val="FFFFFF"/>
              </a:solidFill>
              <a:ln w="9525" cap="flat">
                <a:noFill/>
                <a:prstDash val="solid"/>
                <a:miter/>
              </a:ln>
            </p:spPr>
            <p:txBody>
              <a:bodyPr rtlCol="0" anchor="ctr"/>
              <a:lstStyle/>
              <a:p>
                <a:endParaRPr lang="en-GB"/>
              </a:p>
            </p:txBody>
          </p:sp>
          <p:sp>
            <p:nvSpPr>
              <p:cNvPr id="17" name="Полилиния: фигура 16">
                <a:extLst>
                  <a:ext uri="{FF2B5EF4-FFF2-40B4-BE49-F238E27FC236}">
                    <a16:creationId xmlns:a16="http://schemas.microsoft.com/office/drawing/2014/main" id="{1D0A6082-22E6-0EFF-44A8-E70BC9F78084}"/>
                  </a:ext>
                </a:extLst>
              </p:cNvPr>
              <p:cNvSpPr/>
              <p:nvPr/>
            </p:nvSpPr>
            <p:spPr>
              <a:xfrm>
                <a:off x="3133725" y="265125"/>
                <a:ext cx="182651" cy="6577"/>
              </a:xfrm>
              <a:custGeom>
                <a:avLst/>
                <a:gdLst>
                  <a:gd name="connsiteX0" fmla="*/ 182651 w 182651"/>
                  <a:gd name="connsiteY0" fmla="*/ 0 h 6577"/>
                  <a:gd name="connsiteX1" fmla="*/ 0 w 182651"/>
                  <a:gd name="connsiteY1" fmla="*/ 0 h 6577"/>
                  <a:gd name="connsiteX2" fmla="*/ 0 w 182651"/>
                  <a:gd name="connsiteY2" fmla="*/ 6578 h 6577"/>
                  <a:gd name="connsiteX3" fmla="*/ 182651 w 182651"/>
                  <a:gd name="connsiteY3" fmla="*/ 6578 h 6577"/>
                  <a:gd name="connsiteX4" fmla="*/ 182651 w 182651"/>
                  <a:gd name="connsiteY4" fmla="*/ 0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1" h="6577">
                    <a:moveTo>
                      <a:pt x="182651" y="0"/>
                    </a:moveTo>
                    <a:lnTo>
                      <a:pt x="0" y="0"/>
                    </a:lnTo>
                    <a:lnTo>
                      <a:pt x="0" y="6578"/>
                    </a:lnTo>
                    <a:lnTo>
                      <a:pt x="182651" y="6578"/>
                    </a:lnTo>
                    <a:lnTo>
                      <a:pt x="182651" y="0"/>
                    </a:lnTo>
                    <a:close/>
                  </a:path>
                </a:pathLst>
              </a:custGeom>
              <a:solidFill>
                <a:srgbClr val="FFFFFF"/>
              </a:solidFill>
              <a:ln w="9525" cap="flat">
                <a:noFill/>
                <a:prstDash val="solid"/>
                <a:miter/>
              </a:ln>
            </p:spPr>
            <p:txBody>
              <a:bodyPr rtlCol="0" anchor="ctr"/>
              <a:lstStyle/>
              <a:p>
                <a:endParaRPr lang="en-GB"/>
              </a:p>
            </p:txBody>
          </p:sp>
          <p:sp>
            <p:nvSpPr>
              <p:cNvPr id="18" name="Полилиния: фигура 17">
                <a:extLst>
                  <a:ext uri="{FF2B5EF4-FFF2-40B4-BE49-F238E27FC236}">
                    <a16:creationId xmlns:a16="http://schemas.microsoft.com/office/drawing/2014/main" id="{046EC445-3237-B680-8999-D382C6AFFAA1}"/>
                  </a:ext>
                </a:extLst>
              </p:cNvPr>
              <p:cNvSpPr/>
              <p:nvPr/>
            </p:nvSpPr>
            <p:spPr>
              <a:xfrm>
                <a:off x="4022677" y="226389"/>
                <a:ext cx="236912" cy="225554"/>
              </a:xfrm>
              <a:custGeom>
                <a:avLst/>
                <a:gdLst>
                  <a:gd name="connsiteX0" fmla="*/ 230645 w 236912"/>
                  <a:gd name="connsiteY0" fmla="*/ 225555 h 225554"/>
                  <a:gd name="connsiteX1" fmla="*/ 0 w 236912"/>
                  <a:gd name="connsiteY1" fmla="*/ 225555 h 225554"/>
                  <a:gd name="connsiteX2" fmla="*/ 0 w 236912"/>
                  <a:gd name="connsiteY2" fmla="*/ 168219 h 225554"/>
                  <a:gd name="connsiteX3" fmla="*/ 72616 w 236912"/>
                  <a:gd name="connsiteY3" fmla="*/ 95603 h 225554"/>
                  <a:gd name="connsiteX4" fmla="*/ 162998 w 236912"/>
                  <a:gd name="connsiteY4" fmla="*/ 95603 h 225554"/>
                  <a:gd name="connsiteX5" fmla="*/ 184544 w 236912"/>
                  <a:gd name="connsiteY5" fmla="*/ 74053 h 225554"/>
                  <a:gd name="connsiteX6" fmla="*/ 162998 w 236912"/>
                  <a:gd name="connsiteY6" fmla="*/ 52503 h 225554"/>
                  <a:gd name="connsiteX7" fmla="*/ 1828 w 236912"/>
                  <a:gd name="connsiteY7" fmla="*/ 52503 h 225554"/>
                  <a:gd name="connsiteX8" fmla="*/ 1828 w 236912"/>
                  <a:gd name="connsiteY8" fmla="*/ 0 h 225554"/>
                  <a:gd name="connsiteX9" fmla="*/ 162865 w 236912"/>
                  <a:gd name="connsiteY9" fmla="*/ 0 h 225554"/>
                  <a:gd name="connsiteX10" fmla="*/ 236912 w 236912"/>
                  <a:gd name="connsiteY10" fmla="*/ 74053 h 225554"/>
                  <a:gd name="connsiteX11" fmla="*/ 162865 w 236912"/>
                  <a:gd name="connsiteY11" fmla="*/ 148106 h 225554"/>
                  <a:gd name="connsiteX12" fmla="*/ 72482 w 236912"/>
                  <a:gd name="connsiteY12" fmla="*/ 148106 h 225554"/>
                  <a:gd name="connsiteX13" fmla="*/ 52372 w 236912"/>
                  <a:gd name="connsiteY13" fmla="*/ 168219 h 225554"/>
                  <a:gd name="connsiteX14" fmla="*/ 52372 w 236912"/>
                  <a:gd name="connsiteY14" fmla="*/ 173051 h 225554"/>
                  <a:gd name="connsiteX15" fmla="*/ 230521 w 236912"/>
                  <a:gd name="connsiteY15" fmla="*/ 173051 h 225554"/>
                  <a:gd name="connsiteX16" fmla="*/ 230521 w 236912"/>
                  <a:gd name="connsiteY16" fmla="*/ 225555 h 225554"/>
                  <a:gd name="connsiteX17" fmla="*/ 230645 w 236912"/>
                  <a:gd name="connsiteY17" fmla="*/ 225555 h 22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912" h="225554">
                    <a:moveTo>
                      <a:pt x="230645" y="225555"/>
                    </a:moveTo>
                    <a:lnTo>
                      <a:pt x="0" y="225555"/>
                    </a:lnTo>
                    <a:lnTo>
                      <a:pt x="0" y="168219"/>
                    </a:lnTo>
                    <a:cubicBezTo>
                      <a:pt x="0" y="128254"/>
                      <a:pt x="32520" y="95603"/>
                      <a:pt x="72616" y="95603"/>
                    </a:cubicBezTo>
                    <a:lnTo>
                      <a:pt x="162998" y="95603"/>
                    </a:lnTo>
                    <a:cubicBezTo>
                      <a:pt x="174876" y="95603"/>
                      <a:pt x="184544" y="85938"/>
                      <a:pt x="184544" y="74053"/>
                    </a:cubicBezTo>
                    <a:cubicBezTo>
                      <a:pt x="184544" y="62168"/>
                      <a:pt x="174876" y="52503"/>
                      <a:pt x="162998" y="52503"/>
                    </a:cubicBezTo>
                    <a:lnTo>
                      <a:pt x="1828" y="52503"/>
                    </a:lnTo>
                    <a:lnTo>
                      <a:pt x="1828" y="0"/>
                    </a:lnTo>
                    <a:lnTo>
                      <a:pt x="162865" y="0"/>
                    </a:lnTo>
                    <a:cubicBezTo>
                      <a:pt x="203613" y="0"/>
                      <a:pt x="236912" y="33174"/>
                      <a:pt x="236912" y="74053"/>
                    </a:cubicBezTo>
                    <a:cubicBezTo>
                      <a:pt x="236912" y="114802"/>
                      <a:pt x="203746" y="148106"/>
                      <a:pt x="162865" y="148106"/>
                    </a:cubicBezTo>
                    <a:lnTo>
                      <a:pt x="72482" y="148106"/>
                    </a:lnTo>
                    <a:cubicBezTo>
                      <a:pt x="61384" y="148106"/>
                      <a:pt x="52372" y="157118"/>
                      <a:pt x="52372" y="168219"/>
                    </a:cubicBezTo>
                    <a:lnTo>
                      <a:pt x="52372" y="173051"/>
                    </a:lnTo>
                    <a:lnTo>
                      <a:pt x="230521" y="173051"/>
                    </a:lnTo>
                    <a:lnTo>
                      <a:pt x="230521" y="225555"/>
                    </a:lnTo>
                    <a:lnTo>
                      <a:pt x="230645" y="225555"/>
                    </a:lnTo>
                    <a:close/>
                  </a:path>
                </a:pathLst>
              </a:custGeom>
              <a:solidFill>
                <a:srgbClr val="FFFFFF"/>
              </a:solidFill>
              <a:ln w="9525" cap="flat">
                <a:noFill/>
                <a:prstDash val="solid"/>
                <a:miter/>
              </a:ln>
            </p:spPr>
            <p:txBody>
              <a:bodyPr rtlCol="0" anchor="ctr"/>
              <a:lstStyle/>
              <a:p>
                <a:endParaRPr lang="en-GB"/>
              </a:p>
            </p:txBody>
          </p:sp>
          <p:sp>
            <p:nvSpPr>
              <p:cNvPr id="19" name="Полилиния: фигура 18">
                <a:extLst>
                  <a:ext uri="{FF2B5EF4-FFF2-40B4-BE49-F238E27FC236}">
                    <a16:creationId xmlns:a16="http://schemas.microsoft.com/office/drawing/2014/main" id="{F73352F5-40DC-3D7C-F5E2-2F623B556715}"/>
                  </a:ext>
                </a:extLst>
              </p:cNvPr>
              <p:cNvSpPr/>
              <p:nvPr/>
            </p:nvSpPr>
            <p:spPr>
              <a:xfrm>
                <a:off x="4975126" y="361335"/>
                <a:ext cx="48882" cy="94367"/>
              </a:xfrm>
              <a:custGeom>
                <a:avLst/>
                <a:gdLst>
                  <a:gd name="connsiteX0" fmla="*/ 32347 w 48882"/>
                  <a:gd name="connsiteY0" fmla="*/ 94367 h 94367"/>
                  <a:gd name="connsiteX1" fmla="*/ 16669 w 48882"/>
                  <a:gd name="connsiteY1" fmla="*/ 89282 h 94367"/>
                  <a:gd name="connsiteX2" fmla="*/ 11306 w 48882"/>
                  <a:gd name="connsiteY2" fmla="*/ 74731 h 94367"/>
                  <a:gd name="connsiteX3" fmla="*/ 11306 w 48882"/>
                  <a:gd name="connsiteY3" fmla="*/ 42521 h 94367"/>
                  <a:gd name="connsiteX4" fmla="*/ 0 w 48882"/>
                  <a:gd name="connsiteY4" fmla="*/ 42521 h 94367"/>
                  <a:gd name="connsiteX5" fmla="*/ 0 w 48882"/>
                  <a:gd name="connsiteY5" fmla="*/ 22321 h 94367"/>
                  <a:gd name="connsiteX6" fmla="*/ 11306 w 48882"/>
                  <a:gd name="connsiteY6" fmla="*/ 22321 h 94367"/>
                  <a:gd name="connsiteX7" fmla="*/ 11306 w 48882"/>
                  <a:gd name="connsiteY7" fmla="*/ 0 h 94367"/>
                  <a:gd name="connsiteX8" fmla="*/ 32633 w 48882"/>
                  <a:gd name="connsiteY8" fmla="*/ 0 h 94367"/>
                  <a:gd name="connsiteX9" fmla="*/ 32633 w 48882"/>
                  <a:gd name="connsiteY9" fmla="*/ 22321 h 94367"/>
                  <a:gd name="connsiteX10" fmla="*/ 48882 w 48882"/>
                  <a:gd name="connsiteY10" fmla="*/ 22321 h 94367"/>
                  <a:gd name="connsiteX11" fmla="*/ 48882 w 48882"/>
                  <a:gd name="connsiteY11" fmla="*/ 42521 h 94367"/>
                  <a:gd name="connsiteX12" fmla="*/ 32633 w 48882"/>
                  <a:gd name="connsiteY12" fmla="*/ 42521 h 94367"/>
                  <a:gd name="connsiteX13" fmla="*/ 32633 w 48882"/>
                  <a:gd name="connsiteY13" fmla="*/ 70211 h 94367"/>
                  <a:gd name="connsiteX14" fmla="*/ 33766 w 48882"/>
                  <a:gd name="connsiteY14" fmla="*/ 74024 h 94367"/>
                  <a:gd name="connsiteX15" fmla="*/ 37576 w 48882"/>
                  <a:gd name="connsiteY15" fmla="*/ 75155 h 94367"/>
                  <a:gd name="connsiteX16" fmla="*/ 48882 w 48882"/>
                  <a:gd name="connsiteY16" fmla="*/ 75155 h 94367"/>
                  <a:gd name="connsiteX17" fmla="*/ 48882 w 48882"/>
                  <a:gd name="connsiteY17" fmla="*/ 94367 h 94367"/>
                  <a:gd name="connsiteX18" fmla="*/ 32347 w 4888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82" h="94367">
                    <a:moveTo>
                      <a:pt x="32347" y="94367"/>
                    </a:moveTo>
                    <a:cubicBezTo>
                      <a:pt x="25479" y="94367"/>
                      <a:pt x="20250" y="92673"/>
                      <a:pt x="16669" y="89282"/>
                    </a:cubicBezTo>
                    <a:cubicBezTo>
                      <a:pt x="13087" y="85892"/>
                      <a:pt x="11306" y="81041"/>
                      <a:pt x="11306" y="74731"/>
                    </a:cubicBezTo>
                    <a:lnTo>
                      <a:pt x="11306" y="42521"/>
                    </a:lnTo>
                    <a:lnTo>
                      <a:pt x="0" y="42521"/>
                    </a:lnTo>
                    <a:lnTo>
                      <a:pt x="0" y="22321"/>
                    </a:lnTo>
                    <a:lnTo>
                      <a:pt x="11306" y="22321"/>
                    </a:lnTo>
                    <a:lnTo>
                      <a:pt x="11306" y="0"/>
                    </a:lnTo>
                    <a:lnTo>
                      <a:pt x="32633" y="0"/>
                    </a:lnTo>
                    <a:lnTo>
                      <a:pt x="32633" y="22321"/>
                    </a:lnTo>
                    <a:lnTo>
                      <a:pt x="48882" y="22321"/>
                    </a:lnTo>
                    <a:lnTo>
                      <a:pt x="48882" y="42521"/>
                    </a:lnTo>
                    <a:lnTo>
                      <a:pt x="32633" y="42521"/>
                    </a:lnTo>
                    <a:lnTo>
                      <a:pt x="32633" y="70211"/>
                    </a:lnTo>
                    <a:cubicBezTo>
                      <a:pt x="32633" y="71999"/>
                      <a:pt x="33014" y="73271"/>
                      <a:pt x="33766" y="74024"/>
                    </a:cubicBezTo>
                    <a:cubicBezTo>
                      <a:pt x="34519" y="74778"/>
                      <a:pt x="35785" y="75155"/>
                      <a:pt x="37576" y="75155"/>
                    </a:cubicBezTo>
                    <a:lnTo>
                      <a:pt x="48882" y="75155"/>
                    </a:lnTo>
                    <a:lnTo>
                      <a:pt x="48882"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20" name="Полилиния: фигура 19">
                <a:extLst>
                  <a:ext uri="{FF2B5EF4-FFF2-40B4-BE49-F238E27FC236}">
                    <a16:creationId xmlns:a16="http://schemas.microsoft.com/office/drawing/2014/main" id="{F2B5EDA7-0CEC-4A5B-BB49-FAEF5C3DA58D}"/>
                  </a:ext>
                </a:extLst>
              </p:cNvPr>
              <p:cNvSpPr/>
              <p:nvPr/>
            </p:nvSpPr>
            <p:spPr>
              <a:xfrm>
                <a:off x="4903631" y="382238"/>
                <a:ext cx="65122" cy="74872"/>
              </a:xfrm>
              <a:custGeom>
                <a:avLst/>
                <a:gdLst>
                  <a:gd name="connsiteX0" fmla="*/ 32775 w 65122"/>
                  <a:gd name="connsiteY0" fmla="*/ 74872 h 74872"/>
                  <a:gd name="connsiteX1" fmla="*/ 13706 w 65122"/>
                  <a:gd name="connsiteY1" fmla="*/ 70917 h 74872"/>
                  <a:gd name="connsiteX2" fmla="*/ 3115 w 65122"/>
                  <a:gd name="connsiteY2" fmla="*/ 61311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2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9 h 74872"/>
                  <a:gd name="connsiteX12" fmla="*/ 286 w 65122"/>
                  <a:gd name="connsiteY12" fmla="*/ 22886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4 h 74872"/>
                  <a:gd name="connsiteX17" fmla="*/ 60322 w 65122"/>
                  <a:gd name="connsiteY17" fmla="*/ 12715 h 74872"/>
                  <a:gd name="connsiteX18" fmla="*/ 63998 w 65122"/>
                  <a:gd name="connsiteY18" fmla="*/ 23310 h 74872"/>
                  <a:gd name="connsiteX19" fmla="*/ 43367 w 65122"/>
                  <a:gd name="connsiteY19" fmla="*/ 23310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7 h 74872"/>
                  <a:gd name="connsiteX26" fmla="*/ 65122 w 65122"/>
                  <a:gd name="connsiteY26" fmla="*/ 52269 h 74872"/>
                  <a:gd name="connsiteX27" fmla="*/ 61455 w 65122"/>
                  <a:gd name="connsiteY27" fmla="*/ 63713 h 74872"/>
                  <a:gd name="connsiteX28" fmla="*/ 50578 w 65122"/>
                  <a:gd name="connsiteY28" fmla="*/ 71906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4"/>
                      <a:pt x="13706" y="70917"/>
                    </a:cubicBezTo>
                    <a:cubicBezTo>
                      <a:pt x="8811" y="68186"/>
                      <a:pt x="5277" y="64983"/>
                      <a:pt x="3115" y="61311"/>
                    </a:cubicBezTo>
                    <a:cubicBezTo>
                      <a:pt x="1038" y="57638"/>
                      <a:pt x="0" y="54200"/>
                      <a:pt x="0" y="50998"/>
                    </a:cubicBezTo>
                    <a:lnTo>
                      <a:pt x="20764" y="50998"/>
                    </a:lnTo>
                    <a:cubicBezTo>
                      <a:pt x="20764" y="52976"/>
                      <a:pt x="21755" y="54765"/>
                      <a:pt x="23736" y="56366"/>
                    </a:cubicBezTo>
                    <a:cubicBezTo>
                      <a:pt x="25803" y="57873"/>
                      <a:pt x="28823" y="58626"/>
                      <a:pt x="32775" y="58626"/>
                    </a:cubicBezTo>
                    <a:cubicBezTo>
                      <a:pt x="36643" y="58626"/>
                      <a:pt x="39462" y="58062"/>
                      <a:pt x="41253" y="56932"/>
                    </a:cubicBezTo>
                    <a:cubicBezTo>
                      <a:pt x="43139" y="55707"/>
                      <a:pt x="44082" y="54248"/>
                      <a:pt x="44082" y="52552"/>
                    </a:cubicBezTo>
                    <a:cubicBezTo>
                      <a:pt x="44082" y="50763"/>
                      <a:pt x="43463" y="49350"/>
                      <a:pt x="42243" y="48314"/>
                    </a:cubicBezTo>
                    <a:cubicBezTo>
                      <a:pt x="41015" y="47278"/>
                      <a:pt x="38852" y="46525"/>
                      <a:pt x="35747" y="46053"/>
                    </a:cubicBezTo>
                    <a:lnTo>
                      <a:pt x="25003" y="44359"/>
                    </a:lnTo>
                    <a:cubicBezTo>
                      <a:pt x="8525" y="41816"/>
                      <a:pt x="286" y="34659"/>
                      <a:pt x="286" y="22886"/>
                    </a:cubicBezTo>
                    <a:cubicBezTo>
                      <a:pt x="286" y="18742"/>
                      <a:pt x="1505" y="14928"/>
                      <a:pt x="3962" y="11443"/>
                    </a:cubicBezTo>
                    <a:cubicBezTo>
                      <a:pt x="6410" y="7958"/>
                      <a:pt x="10030" y="5181"/>
                      <a:pt x="14840" y="3108"/>
                    </a:cubicBezTo>
                    <a:cubicBezTo>
                      <a:pt x="19641" y="1036"/>
                      <a:pt x="25384" y="0"/>
                      <a:pt x="32071" y="0"/>
                    </a:cubicBezTo>
                    <a:cubicBezTo>
                      <a:pt x="38852" y="0"/>
                      <a:pt x="44644" y="1225"/>
                      <a:pt x="49444" y="3674"/>
                    </a:cubicBezTo>
                    <a:cubicBezTo>
                      <a:pt x="54245" y="6027"/>
                      <a:pt x="57874" y="9041"/>
                      <a:pt x="60322" y="12715"/>
                    </a:cubicBezTo>
                    <a:cubicBezTo>
                      <a:pt x="62770" y="16293"/>
                      <a:pt x="63998" y="19825"/>
                      <a:pt x="63998" y="23310"/>
                    </a:cubicBezTo>
                    <a:lnTo>
                      <a:pt x="43367" y="23310"/>
                    </a:lnTo>
                    <a:cubicBezTo>
                      <a:pt x="43367" y="21426"/>
                      <a:pt x="42339" y="19778"/>
                      <a:pt x="40262" y="18365"/>
                    </a:cubicBezTo>
                    <a:cubicBezTo>
                      <a:pt x="38291" y="16953"/>
                      <a:pt x="35557" y="16246"/>
                      <a:pt x="32071" y="16246"/>
                    </a:cubicBezTo>
                    <a:cubicBezTo>
                      <a:pt x="28680" y="16246"/>
                      <a:pt x="26041" y="16906"/>
                      <a:pt x="24155" y="18224"/>
                    </a:cubicBezTo>
                    <a:cubicBezTo>
                      <a:pt x="22374" y="19448"/>
                      <a:pt x="21479" y="20908"/>
                      <a:pt x="21479" y="22603"/>
                    </a:cubicBezTo>
                    <a:cubicBezTo>
                      <a:pt x="21479" y="25335"/>
                      <a:pt x="24203" y="27124"/>
                      <a:pt x="29670" y="27971"/>
                    </a:cubicBezTo>
                    <a:lnTo>
                      <a:pt x="40967" y="29667"/>
                    </a:lnTo>
                    <a:cubicBezTo>
                      <a:pt x="57074" y="32021"/>
                      <a:pt x="65122" y="39555"/>
                      <a:pt x="65122" y="52269"/>
                    </a:cubicBezTo>
                    <a:cubicBezTo>
                      <a:pt x="65122" y="56414"/>
                      <a:pt x="63903" y="60228"/>
                      <a:pt x="61455" y="63713"/>
                    </a:cubicBezTo>
                    <a:cubicBezTo>
                      <a:pt x="59103" y="67103"/>
                      <a:pt x="55474" y="69834"/>
                      <a:pt x="50578" y="71906"/>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51" name="Полилиния: фигура 50">
                <a:extLst>
                  <a:ext uri="{FF2B5EF4-FFF2-40B4-BE49-F238E27FC236}">
                    <a16:creationId xmlns:a16="http://schemas.microsoft.com/office/drawing/2014/main" id="{3E03A60B-D8BD-1EBF-278C-C0D053885438}"/>
                  </a:ext>
                </a:extLst>
              </p:cNvPr>
              <p:cNvSpPr/>
              <p:nvPr/>
            </p:nvSpPr>
            <p:spPr>
              <a:xfrm>
                <a:off x="4820783" y="382238"/>
                <a:ext cx="74447" cy="74872"/>
              </a:xfrm>
              <a:custGeom>
                <a:avLst/>
                <a:gdLst>
                  <a:gd name="connsiteX0" fmla="*/ 37862 w 74447"/>
                  <a:gd name="connsiteY0" fmla="*/ 74872 h 74872"/>
                  <a:gd name="connsiteX1" fmla="*/ 18507 w 74447"/>
                  <a:gd name="connsiteY1" fmla="*/ 70070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69 w 74447"/>
                  <a:gd name="connsiteY7" fmla="*/ 4803 h 74872"/>
                  <a:gd name="connsiteX8" fmla="*/ 69647 w 74447"/>
                  <a:gd name="connsiteY8" fmla="*/ 18082 h 74872"/>
                  <a:gd name="connsiteX9" fmla="*/ 74447 w 74447"/>
                  <a:gd name="connsiteY9" fmla="*/ 36588 h 74872"/>
                  <a:gd name="connsiteX10" fmla="*/ 73742 w 74447"/>
                  <a:gd name="connsiteY10" fmla="*/ 43652 h 74872"/>
                  <a:gd name="connsiteX11" fmla="*/ 21193 w 74447"/>
                  <a:gd name="connsiteY11" fmla="*/ 43652 h 74872"/>
                  <a:gd name="connsiteX12" fmla="*/ 26699 w 74447"/>
                  <a:gd name="connsiteY12" fmla="*/ 53682 h 74872"/>
                  <a:gd name="connsiteX13" fmla="*/ 37862 w 74447"/>
                  <a:gd name="connsiteY13" fmla="*/ 57638 h 74872"/>
                  <a:gd name="connsiteX14" fmla="*/ 46053 w 74447"/>
                  <a:gd name="connsiteY14" fmla="*/ 55801 h 74872"/>
                  <a:gd name="connsiteX15" fmla="*/ 51140 w 74447"/>
                  <a:gd name="connsiteY15" fmla="*/ 51987 h 74872"/>
                  <a:gd name="connsiteX16" fmla="*/ 7261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407 w 74447"/>
                  <a:gd name="connsiteY20" fmla="*/ 30797 h 74872"/>
                  <a:gd name="connsiteX21" fmla="*/ 48320 w 74447"/>
                  <a:gd name="connsiteY21" fmla="*/ 20908 h 74872"/>
                  <a:gd name="connsiteX22" fmla="*/ 37862 w 74447"/>
                  <a:gd name="connsiteY22" fmla="*/ 16953 h 74872"/>
                  <a:gd name="connsiteX23" fmla="*/ 26841 w 74447"/>
                  <a:gd name="connsiteY23" fmla="*/ 20908 h 74872"/>
                  <a:gd name="connsiteX24" fmla="*/ 21193 w 74447"/>
                  <a:gd name="connsiteY24" fmla="*/ 30797 h 74872"/>
                  <a:gd name="connsiteX25" fmla="*/ 53407 w 74447"/>
                  <a:gd name="connsiteY25" fmla="*/ 30797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709" y="74872"/>
                      <a:pt x="24251" y="73271"/>
                      <a:pt x="18507" y="70070"/>
                    </a:cubicBezTo>
                    <a:cubicBezTo>
                      <a:pt x="12763" y="66773"/>
                      <a:pt x="8239" y="62299"/>
                      <a:pt x="4943" y="56649"/>
                    </a:cubicBezTo>
                    <a:cubicBezTo>
                      <a:pt x="1648" y="50904"/>
                      <a:pt x="0" y="44500"/>
                      <a:pt x="0" y="37436"/>
                    </a:cubicBezTo>
                    <a:cubicBezTo>
                      <a:pt x="0" y="30373"/>
                      <a:pt x="1648" y="24016"/>
                      <a:pt x="4943" y="18365"/>
                    </a:cubicBezTo>
                    <a:cubicBezTo>
                      <a:pt x="8239" y="12621"/>
                      <a:pt x="12763" y="8147"/>
                      <a:pt x="18507" y="4944"/>
                    </a:cubicBezTo>
                    <a:cubicBezTo>
                      <a:pt x="24251" y="1649"/>
                      <a:pt x="30709" y="0"/>
                      <a:pt x="37862" y="0"/>
                    </a:cubicBezTo>
                    <a:cubicBezTo>
                      <a:pt x="44644" y="0"/>
                      <a:pt x="50816" y="1601"/>
                      <a:pt x="56369" y="4803"/>
                    </a:cubicBezTo>
                    <a:cubicBezTo>
                      <a:pt x="62017" y="8006"/>
                      <a:pt x="66446" y="12432"/>
                      <a:pt x="69647" y="18082"/>
                    </a:cubicBezTo>
                    <a:cubicBezTo>
                      <a:pt x="72847" y="23639"/>
                      <a:pt x="74447" y="29808"/>
                      <a:pt x="74447" y="36588"/>
                    </a:cubicBezTo>
                    <a:cubicBezTo>
                      <a:pt x="74447" y="39132"/>
                      <a:pt x="74219" y="41486"/>
                      <a:pt x="73742" y="43652"/>
                    </a:cubicBezTo>
                    <a:lnTo>
                      <a:pt x="21193" y="43652"/>
                    </a:lnTo>
                    <a:cubicBezTo>
                      <a:pt x="21755" y="47608"/>
                      <a:pt x="23593" y="50951"/>
                      <a:pt x="26699" y="53682"/>
                    </a:cubicBezTo>
                    <a:cubicBezTo>
                      <a:pt x="29813" y="56319"/>
                      <a:pt x="33528" y="57638"/>
                      <a:pt x="37862" y="57638"/>
                    </a:cubicBezTo>
                    <a:cubicBezTo>
                      <a:pt x="41062" y="57638"/>
                      <a:pt x="43796" y="57025"/>
                      <a:pt x="46053" y="55801"/>
                    </a:cubicBezTo>
                    <a:cubicBezTo>
                      <a:pt x="48320" y="54577"/>
                      <a:pt x="50016" y="53306"/>
                      <a:pt x="51140" y="51987"/>
                    </a:cubicBezTo>
                    <a:lnTo>
                      <a:pt x="72619" y="51987"/>
                    </a:lnTo>
                    <a:cubicBezTo>
                      <a:pt x="71676" y="55189"/>
                      <a:pt x="69790" y="58532"/>
                      <a:pt x="66961" y="62017"/>
                    </a:cubicBezTo>
                    <a:cubicBezTo>
                      <a:pt x="64141" y="65502"/>
                      <a:pt x="60227" y="68515"/>
                      <a:pt x="55235" y="71058"/>
                    </a:cubicBezTo>
                    <a:cubicBezTo>
                      <a:pt x="50340" y="73602"/>
                      <a:pt x="44548" y="74872"/>
                      <a:pt x="37862" y="74872"/>
                    </a:cubicBezTo>
                    <a:close/>
                    <a:moveTo>
                      <a:pt x="53407" y="30797"/>
                    </a:moveTo>
                    <a:cubicBezTo>
                      <a:pt x="52835" y="26841"/>
                      <a:pt x="51140" y="23545"/>
                      <a:pt x="48320" y="20908"/>
                    </a:cubicBezTo>
                    <a:cubicBezTo>
                      <a:pt x="45491" y="18271"/>
                      <a:pt x="42005" y="16953"/>
                      <a:pt x="37862" y="16953"/>
                    </a:cubicBezTo>
                    <a:cubicBezTo>
                      <a:pt x="33433" y="16953"/>
                      <a:pt x="29766" y="18271"/>
                      <a:pt x="26841" y="20908"/>
                    </a:cubicBezTo>
                    <a:cubicBezTo>
                      <a:pt x="23927" y="23545"/>
                      <a:pt x="22041" y="26841"/>
                      <a:pt x="21193" y="30797"/>
                    </a:cubicBezTo>
                    <a:lnTo>
                      <a:pt x="53407" y="30797"/>
                    </a:lnTo>
                    <a:close/>
                  </a:path>
                </a:pathLst>
              </a:custGeom>
              <a:solidFill>
                <a:srgbClr val="FFFFFF"/>
              </a:solidFill>
              <a:ln w="9525" cap="flat">
                <a:noFill/>
                <a:prstDash val="solid"/>
                <a:miter/>
              </a:ln>
            </p:spPr>
            <p:txBody>
              <a:bodyPr rtlCol="0" anchor="ctr"/>
              <a:lstStyle/>
              <a:p>
                <a:endParaRPr lang="en-GB"/>
              </a:p>
            </p:txBody>
          </p:sp>
          <p:sp>
            <p:nvSpPr>
              <p:cNvPr id="52" name="Полилиния: фигура 51">
                <a:extLst>
                  <a:ext uri="{FF2B5EF4-FFF2-40B4-BE49-F238E27FC236}">
                    <a16:creationId xmlns:a16="http://schemas.microsoft.com/office/drawing/2014/main" id="{BE2E0D24-BFAA-4F20-B658-A597B7FCA3B0}"/>
                  </a:ext>
                </a:extLst>
              </p:cNvPr>
              <p:cNvSpPr/>
              <p:nvPr/>
            </p:nvSpPr>
            <p:spPr>
              <a:xfrm>
                <a:off x="4747355" y="356817"/>
                <a:ext cx="67103" cy="98887"/>
              </a:xfrm>
              <a:custGeom>
                <a:avLst/>
                <a:gdLst>
                  <a:gd name="connsiteX0" fmla="*/ 22603 w 67103"/>
                  <a:gd name="connsiteY0" fmla="*/ 98888 h 98887"/>
                  <a:gd name="connsiteX1" fmla="*/ 0 w 67103"/>
                  <a:gd name="connsiteY1" fmla="*/ 98888 h 98887"/>
                  <a:gd name="connsiteX2" fmla="*/ 0 w 67103"/>
                  <a:gd name="connsiteY2" fmla="*/ 0 h 98887"/>
                  <a:gd name="connsiteX3" fmla="*/ 67104 w 67103"/>
                  <a:gd name="connsiteY3" fmla="*/ 0 h 98887"/>
                  <a:gd name="connsiteX4" fmla="*/ 67104 w 67103"/>
                  <a:gd name="connsiteY4" fmla="*/ 20484 h 98887"/>
                  <a:gd name="connsiteX5" fmla="*/ 22603 w 67103"/>
                  <a:gd name="connsiteY5" fmla="*/ 20484 h 98887"/>
                  <a:gd name="connsiteX6" fmla="*/ 22603 w 67103"/>
                  <a:gd name="connsiteY6" fmla="*/ 40261 h 98887"/>
                  <a:gd name="connsiteX7" fmla="*/ 63579 w 67103"/>
                  <a:gd name="connsiteY7" fmla="*/ 40261 h 98887"/>
                  <a:gd name="connsiteX8" fmla="*/ 63579 w 67103"/>
                  <a:gd name="connsiteY8" fmla="*/ 60039 h 98887"/>
                  <a:gd name="connsiteX9" fmla="*/ 22603 w 67103"/>
                  <a:gd name="connsiteY9" fmla="*/ 60039 h 98887"/>
                  <a:gd name="connsiteX10" fmla="*/ 22603 w 67103"/>
                  <a:gd name="connsiteY10" fmla="*/ 98888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03" h="98887">
                    <a:moveTo>
                      <a:pt x="22603" y="98888"/>
                    </a:moveTo>
                    <a:lnTo>
                      <a:pt x="0" y="98888"/>
                    </a:lnTo>
                    <a:lnTo>
                      <a:pt x="0" y="0"/>
                    </a:lnTo>
                    <a:lnTo>
                      <a:pt x="67104" y="0"/>
                    </a:lnTo>
                    <a:lnTo>
                      <a:pt x="67104" y="20484"/>
                    </a:lnTo>
                    <a:lnTo>
                      <a:pt x="22603" y="20484"/>
                    </a:lnTo>
                    <a:lnTo>
                      <a:pt x="22603" y="40261"/>
                    </a:lnTo>
                    <a:lnTo>
                      <a:pt x="63579" y="40261"/>
                    </a:lnTo>
                    <a:lnTo>
                      <a:pt x="63579" y="60039"/>
                    </a:lnTo>
                    <a:lnTo>
                      <a:pt x="22603" y="60039"/>
                    </a:lnTo>
                    <a:lnTo>
                      <a:pt x="22603" y="98888"/>
                    </a:lnTo>
                    <a:close/>
                  </a:path>
                </a:pathLst>
              </a:custGeom>
              <a:solidFill>
                <a:srgbClr val="FFFFFF"/>
              </a:solidFill>
              <a:ln w="9525" cap="flat">
                <a:noFill/>
                <a:prstDash val="solid"/>
                <a:miter/>
              </a:ln>
            </p:spPr>
            <p:txBody>
              <a:bodyPr rtlCol="0" anchor="ctr"/>
              <a:lstStyle/>
              <a:p>
                <a:endParaRPr lang="en-GB"/>
              </a:p>
            </p:txBody>
          </p:sp>
          <p:sp>
            <p:nvSpPr>
              <p:cNvPr id="53" name="Полилиния: фигура 52">
                <a:extLst>
                  <a:ext uri="{FF2B5EF4-FFF2-40B4-BE49-F238E27FC236}">
                    <a16:creationId xmlns:a16="http://schemas.microsoft.com/office/drawing/2014/main" id="{77CC3825-3CDC-9C63-A326-CDB1A0059893}"/>
                  </a:ext>
                </a:extLst>
              </p:cNvPr>
              <p:cNvSpPr/>
              <p:nvPr/>
            </p:nvSpPr>
            <p:spPr>
              <a:xfrm>
                <a:off x="4630092" y="382238"/>
                <a:ext cx="65122" cy="74872"/>
              </a:xfrm>
              <a:custGeom>
                <a:avLst/>
                <a:gdLst>
                  <a:gd name="connsiteX0" fmla="*/ 32766 w 65122"/>
                  <a:gd name="connsiteY0" fmla="*/ 74872 h 74872"/>
                  <a:gd name="connsiteX1" fmla="*/ 13697 w 65122"/>
                  <a:gd name="connsiteY1" fmla="*/ 70917 h 74872"/>
                  <a:gd name="connsiteX2" fmla="*/ 3105 w 65122"/>
                  <a:gd name="connsiteY2" fmla="*/ 61311 h 74872"/>
                  <a:gd name="connsiteX3" fmla="*/ 0 w 65122"/>
                  <a:gd name="connsiteY3" fmla="*/ 50998 h 74872"/>
                  <a:gd name="connsiteX4" fmla="*/ 20765 w 65122"/>
                  <a:gd name="connsiteY4" fmla="*/ 50998 h 74872"/>
                  <a:gd name="connsiteX5" fmla="*/ 23727 w 65122"/>
                  <a:gd name="connsiteY5" fmla="*/ 56366 h 74872"/>
                  <a:gd name="connsiteX6" fmla="*/ 32766 w 65122"/>
                  <a:gd name="connsiteY6" fmla="*/ 58626 h 74872"/>
                  <a:gd name="connsiteX7" fmla="*/ 41243 w 65122"/>
                  <a:gd name="connsiteY7" fmla="*/ 56932 h 74872"/>
                  <a:gd name="connsiteX8" fmla="*/ 44072 w 65122"/>
                  <a:gd name="connsiteY8" fmla="*/ 52552 h 74872"/>
                  <a:gd name="connsiteX9" fmla="*/ 42234 w 65122"/>
                  <a:gd name="connsiteY9" fmla="*/ 48314 h 74872"/>
                  <a:gd name="connsiteX10" fmla="*/ 35738 w 65122"/>
                  <a:gd name="connsiteY10" fmla="*/ 46053 h 74872"/>
                  <a:gd name="connsiteX11" fmla="*/ 25003 w 65122"/>
                  <a:gd name="connsiteY11" fmla="*/ 44359 h 74872"/>
                  <a:gd name="connsiteX12" fmla="*/ 276 w 65122"/>
                  <a:gd name="connsiteY12" fmla="*/ 22886 h 74872"/>
                  <a:gd name="connsiteX13" fmla="*/ 3953 w 65122"/>
                  <a:gd name="connsiteY13" fmla="*/ 11443 h 74872"/>
                  <a:gd name="connsiteX14" fmla="*/ 14830 w 65122"/>
                  <a:gd name="connsiteY14" fmla="*/ 3108 h 74872"/>
                  <a:gd name="connsiteX15" fmla="*/ 32061 w 65122"/>
                  <a:gd name="connsiteY15" fmla="*/ 0 h 74872"/>
                  <a:gd name="connsiteX16" fmla="*/ 49444 w 65122"/>
                  <a:gd name="connsiteY16" fmla="*/ 3674 h 74872"/>
                  <a:gd name="connsiteX17" fmla="*/ 60322 w 65122"/>
                  <a:gd name="connsiteY17" fmla="*/ 12715 h 74872"/>
                  <a:gd name="connsiteX18" fmla="*/ 63989 w 65122"/>
                  <a:gd name="connsiteY18" fmla="*/ 23310 h 74872"/>
                  <a:gd name="connsiteX19" fmla="*/ 43367 w 65122"/>
                  <a:gd name="connsiteY19" fmla="*/ 23310 h 74872"/>
                  <a:gd name="connsiteX20" fmla="*/ 40262 w 65122"/>
                  <a:gd name="connsiteY20" fmla="*/ 18365 h 74872"/>
                  <a:gd name="connsiteX21" fmla="*/ 32061 w 65122"/>
                  <a:gd name="connsiteY21" fmla="*/ 16246 h 74872"/>
                  <a:gd name="connsiteX22" fmla="*/ 24155 w 65122"/>
                  <a:gd name="connsiteY22" fmla="*/ 18224 h 74872"/>
                  <a:gd name="connsiteX23" fmla="*/ 21469 w 65122"/>
                  <a:gd name="connsiteY23" fmla="*/ 22603 h 74872"/>
                  <a:gd name="connsiteX24" fmla="*/ 29661 w 65122"/>
                  <a:gd name="connsiteY24" fmla="*/ 27971 h 74872"/>
                  <a:gd name="connsiteX25" fmla="*/ 40967 w 65122"/>
                  <a:gd name="connsiteY25" fmla="*/ 29667 h 74872"/>
                  <a:gd name="connsiteX26" fmla="*/ 65122 w 65122"/>
                  <a:gd name="connsiteY26" fmla="*/ 52269 h 74872"/>
                  <a:gd name="connsiteX27" fmla="*/ 61446 w 65122"/>
                  <a:gd name="connsiteY27" fmla="*/ 63713 h 74872"/>
                  <a:gd name="connsiteX28" fmla="*/ 50568 w 65122"/>
                  <a:gd name="connsiteY28" fmla="*/ 71906 h 74872"/>
                  <a:gd name="connsiteX29" fmla="*/ 32766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66" y="74872"/>
                    </a:moveTo>
                    <a:cubicBezTo>
                      <a:pt x="24955" y="74872"/>
                      <a:pt x="18593" y="73554"/>
                      <a:pt x="13697" y="70917"/>
                    </a:cubicBezTo>
                    <a:cubicBezTo>
                      <a:pt x="8801" y="68186"/>
                      <a:pt x="5267" y="64983"/>
                      <a:pt x="3105" y="61311"/>
                    </a:cubicBezTo>
                    <a:cubicBezTo>
                      <a:pt x="1029" y="57638"/>
                      <a:pt x="0" y="54200"/>
                      <a:pt x="0" y="50998"/>
                    </a:cubicBezTo>
                    <a:lnTo>
                      <a:pt x="20765" y="50998"/>
                    </a:lnTo>
                    <a:cubicBezTo>
                      <a:pt x="20765" y="52976"/>
                      <a:pt x="21755" y="54765"/>
                      <a:pt x="23727" y="56366"/>
                    </a:cubicBezTo>
                    <a:cubicBezTo>
                      <a:pt x="25803" y="57873"/>
                      <a:pt x="28813" y="58626"/>
                      <a:pt x="32766" y="58626"/>
                    </a:cubicBezTo>
                    <a:cubicBezTo>
                      <a:pt x="36633" y="58626"/>
                      <a:pt x="39462" y="58062"/>
                      <a:pt x="41243" y="56932"/>
                    </a:cubicBezTo>
                    <a:cubicBezTo>
                      <a:pt x="43129" y="55707"/>
                      <a:pt x="44072" y="54248"/>
                      <a:pt x="44072" y="52552"/>
                    </a:cubicBezTo>
                    <a:cubicBezTo>
                      <a:pt x="44072" y="50763"/>
                      <a:pt x="43463" y="49350"/>
                      <a:pt x="42234" y="48314"/>
                    </a:cubicBezTo>
                    <a:cubicBezTo>
                      <a:pt x="41015" y="47278"/>
                      <a:pt x="38843" y="46525"/>
                      <a:pt x="35738" y="46053"/>
                    </a:cubicBezTo>
                    <a:lnTo>
                      <a:pt x="25003" y="44359"/>
                    </a:lnTo>
                    <a:cubicBezTo>
                      <a:pt x="8515" y="41816"/>
                      <a:pt x="276" y="34659"/>
                      <a:pt x="276" y="22886"/>
                    </a:cubicBezTo>
                    <a:cubicBezTo>
                      <a:pt x="276" y="18742"/>
                      <a:pt x="1505" y="14928"/>
                      <a:pt x="3953" y="11443"/>
                    </a:cubicBezTo>
                    <a:cubicBezTo>
                      <a:pt x="6401" y="7958"/>
                      <a:pt x="10030" y="5181"/>
                      <a:pt x="14830" y="3108"/>
                    </a:cubicBezTo>
                    <a:cubicBezTo>
                      <a:pt x="19631" y="1036"/>
                      <a:pt x="25375" y="0"/>
                      <a:pt x="32061" y="0"/>
                    </a:cubicBezTo>
                    <a:cubicBezTo>
                      <a:pt x="38843" y="0"/>
                      <a:pt x="44634" y="1225"/>
                      <a:pt x="49444" y="3674"/>
                    </a:cubicBezTo>
                    <a:cubicBezTo>
                      <a:pt x="54245" y="6027"/>
                      <a:pt x="57874" y="9041"/>
                      <a:pt x="60322" y="12715"/>
                    </a:cubicBezTo>
                    <a:cubicBezTo>
                      <a:pt x="62770" y="16293"/>
                      <a:pt x="63989" y="19825"/>
                      <a:pt x="63989" y="23310"/>
                    </a:cubicBezTo>
                    <a:lnTo>
                      <a:pt x="43367" y="23310"/>
                    </a:lnTo>
                    <a:cubicBezTo>
                      <a:pt x="43367" y="21426"/>
                      <a:pt x="42329" y="19778"/>
                      <a:pt x="40262" y="18365"/>
                    </a:cubicBezTo>
                    <a:cubicBezTo>
                      <a:pt x="38281" y="16953"/>
                      <a:pt x="35547" y="16246"/>
                      <a:pt x="32061" y="16246"/>
                    </a:cubicBezTo>
                    <a:cubicBezTo>
                      <a:pt x="28670" y="16246"/>
                      <a:pt x="26041" y="16906"/>
                      <a:pt x="24155" y="18224"/>
                    </a:cubicBezTo>
                    <a:cubicBezTo>
                      <a:pt x="22365" y="19448"/>
                      <a:pt x="21469" y="20908"/>
                      <a:pt x="21469" y="22603"/>
                    </a:cubicBezTo>
                    <a:cubicBezTo>
                      <a:pt x="21469" y="25335"/>
                      <a:pt x="24203" y="27124"/>
                      <a:pt x="29661" y="27971"/>
                    </a:cubicBezTo>
                    <a:lnTo>
                      <a:pt x="40967" y="29667"/>
                    </a:lnTo>
                    <a:cubicBezTo>
                      <a:pt x="57064" y="32021"/>
                      <a:pt x="65122" y="39555"/>
                      <a:pt x="65122" y="52269"/>
                    </a:cubicBezTo>
                    <a:cubicBezTo>
                      <a:pt x="65122" y="56414"/>
                      <a:pt x="63894" y="60228"/>
                      <a:pt x="61446" y="63713"/>
                    </a:cubicBezTo>
                    <a:cubicBezTo>
                      <a:pt x="59093" y="67103"/>
                      <a:pt x="55464" y="69834"/>
                      <a:pt x="50568" y="71906"/>
                    </a:cubicBezTo>
                    <a:cubicBezTo>
                      <a:pt x="45768" y="73884"/>
                      <a:pt x="39834" y="74872"/>
                      <a:pt x="32766" y="74872"/>
                    </a:cubicBezTo>
                    <a:close/>
                  </a:path>
                </a:pathLst>
              </a:custGeom>
              <a:solidFill>
                <a:srgbClr val="FFFFFF"/>
              </a:solidFill>
              <a:ln w="9525" cap="flat">
                <a:noFill/>
                <a:prstDash val="solid"/>
                <a:miter/>
              </a:ln>
            </p:spPr>
            <p:txBody>
              <a:bodyPr rtlCol="0" anchor="ctr"/>
              <a:lstStyle/>
              <a:p>
                <a:endParaRPr lang="en-GB"/>
              </a:p>
            </p:txBody>
          </p:sp>
          <p:sp>
            <p:nvSpPr>
              <p:cNvPr id="54" name="Полилиния: фигура 53">
                <a:extLst>
                  <a:ext uri="{FF2B5EF4-FFF2-40B4-BE49-F238E27FC236}">
                    <a16:creationId xmlns:a16="http://schemas.microsoft.com/office/drawing/2014/main" id="{60E6CFC2-87CF-768F-997B-AD6550FDC859}"/>
                  </a:ext>
                </a:extLst>
              </p:cNvPr>
              <p:cNvSpPr/>
              <p:nvPr/>
            </p:nvSpPr>
            <p:spPr>
              <a:xfrm>
                <a:off x="4547901" y="383658"/>
                <a:ext cx="79390" cy="100300"/>
              </a:xfrm>
              <a:custGeom>
                <a:avLst/>
                <a:gdLst>
                  <a:gd name="connsiteX0" fmla="*/ 56788 w 79390"/>
                  <a:gd name="connsiteY0" fmla="*/ 0 h 100300"/>
                  <a:gd name="connsiteX1" fmla="*/ 79391 w 79390"/>
                  <a:gd name="connsiteY1" fmla="*/ 0 h 100300"/>
                  <a:gd name="connsiteX2" fmla="*/ 48739 w 79390"/>
                  <a:gd name="connsiteY2" fmla="*/ 85608 h 100300"/>
                  <a:gd name="connsiteX3" fmla="*/ 41253 w 79390"/>
                  <a:gd name="connsiteY3" fmla="*/ 96768 h 100300"/>
                  <a:gd name="connsiteX4" fmla="*/ 27270 w 79390"/>
                  <a:gd name="connsiteY4" fmla="*/ 100300 h 100300"/>
                  <a:gd name="connsiteX5" fmla="*/ 9039 w 79390"/>
                  <a:gd name="connsiteY5" fmla="*/ 100300 h 100300"/>
                  <a:gd name="connsiteX6" fmla="*/ 9039 w 79390"/>
                  <a:gd name="connsiteY6" fmla="*/ 80663 h 100300"/>
                  <a:gd name="connsiteX7" fmla="*/ 23593 w 79390"/>
                  <a:gd name="connsiteY7" fmla="*/ 80663 h 100300"/>
                  <a:gd name="connsiteX8" fmla="*/ 28251 w 79390"/>
                  <a:gd name="connsiteY8" fmla="*/ 77697 h 100300"/>
                  <a:gd name="connsiteX9" fmla="*/ 29242 w 79390"/>
                  <a:gd name="connsiteY9" fmla="*/ 75437 h 100300"/>
                  <a:gd name="connsiteX10" fmla="*/ 0 w 79390"/>
                  <a:gd name="connsiteY10" fmla="*/ 0 h 100300"/>
                  <a:gd name="connsiteX11" fmla="*/ 22603 w 79390"/>
                  <a:gd name="connsiteY11" fmla="*/ 0 h 100300"/>
                  <a:gd name="connsiteX12" fmla="*/ 39129 w 79390"/>
                  <a:gd name="connsiteY12" fmla="*/ 44217 h 100300"/>
                  <a:gd name="connsiteX13" fmla="*/ 41958 w 79390"/>
                  <a:gd name="connsiteY13" fmla="*/ 44217 h 100300"/>
                  <a:gd name="connsiteX14" fmla="*/ 56788 w 79390"/>
                  <a:gd name="connsiteY14" fmla="*/ 0 h 1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390" h="100300">
                    <a:moveTo>
                      <a:pt x="56788" y="0"/>
                    </a:moveTo>
                    <a:lnTo>
                      <a:pt x="79391" y="0"/>
                    </a:lnTo>
                    <a:lnTo>
                      <a:pt x="48739" y="85608"/>
                    </a:lnTo>
                    <a:cubicBezTo>
                      <a:pt x="46854" y="90788"/>
                      <a:pt x="44358" y="94508"/>
                      <a:pt x="41253" y="96768"/>
                    </a:cubicBezTo>
                    <a:cubicBezTo>
                      <a:pt x="38243" y="99123"/>
                      <a:pt x="33576" y="100300"/>
                      <a:pt x="27270" y="100300"/>
                    </a:cubicBezTo>
                    <a:lnTo>
                      <a:pt x="9039" y="100300"/>
                    </a:lnTo>
                    <a:lnTo>
                      <a:pt x="9039" y="80663"/>
                    </a:lnTo>
                    <a:lnTo>
                      <a:pt x="23593" y="80663"/>
                    </a:lnTo>
                    <a:cubicBezTo>
                      <a:pt x="25946" y="80663"/>
                      <a:pt x="27499" y="79675"/>
                      <a:pt x="28251" y="77697"/>
                    </a:cubicBezTo>
                    <a:lnTo>
                      <a:pt x="29242" y="75437"/>
                    </a:lnTo>
                    <a:lnTo>
                      <a:pt x="0" y="0"/>
                    </a:lnTo>
                    <a:lnTo>
                      <a:pt x="22603" y="0"/>
                    </a:lnTo>
                    <a:lnTo>
                      <a:pt x="39129" y="44217"/>
                    </a:lnTo>
                    <a:lnTo>
                      <a:pt x="41958" y="44217"/>
                    </a:lnTo>
                    <a:lnTo>
                      <a:pt x="56788" y="0"/>
                    </a:lnTo>
                    <a:close/>
                  </a:path>
                </a:pathLst>
              </a:custGeom>
              <a:solidFill>
                <a:srgbClr val="FFFFFF"/>
              </a:solidFill>
              <a:ln w="9525" cap="flat">
                <a:noFill/>
                <a:prstDash val="solid"/>
                <a:miter/>
              </a:ln>
            </p:spPr>
            <p:txBody>
              <a:bodyPr rtlCol="0" anchor="ctr"/>
              <a:lstStyle/>
              <a:p>
                <a:endParaRPr lang="en-GB"/>
              </a:p>
            </p:txBody>
          </p:sp>
          <p:sp>
            <p:nvSpPr>
              <p:cNvPr id="55" name="Полилиния: фигура 54">
                <a:extLst>
                  <a:ext uri="{FF2B5EF4-FFF2-40B4-BE49-F238E27FC236}">
                    <a16:creationId xmlns:a16="http://schemas.microsoft.com/office/drawing/2014/main" id="{6BB238C3-3692-E59D-59CF-F82DF3D5FC45}"/>
                  </a:ext>
                </a:extLst>
              </p:cNvPr>
              <p:cNvSpPr/>
              <p:nvPr/>
            </p:nvSpPr>
            <p:spPr>
              <a:xfrm>
                <a:off x="4475292" y="382238"/>
                <a:ext cx="66817" cy="74872"/>
              </a:xfrm>
              <a:custGeom>
                <a:avLst/>
                <a:gdLst>
                  <a:gd name="connsiteX0" fmla="*/ 26413 w 66817"/>
                  <a:gd name="connsiteY0" fmla="*/ 74872 h 74872"/>
                  <a:gd name="connsiteX1" fmla="*/ 12287 w 66817"/>
                  <a:gd name="connsiteY1" fmla="*/ 71906 h 74872"/>
                  <a:gd name="connsiteX2" fmla="*/ 3105 w 66817"/>
                  <a:gd name="connsiteY2" fmla="*/ 63995 h 74872"/>
                  <a:gd name="connsiteX3" fmla="*/ 0 w 66817"/>
                  <a:gd name="connsiteY3" fmla="*/ 52693 h 74872"/>
                  <a:gd name="connsiteX4" fmla="*/ 7629 w 66817"/>
                  <a:gd name="connsiteY4" fmla="*/ 35459 h 74872"/>
                  <a:gd name="connsiteX5" fmla="*/ 29661 w 66817"/>
                  <a:gd name="connsiteY5" fmla="*/ 28961 h 74872"/>
                  <a:gd name="connsiteX6" fmla="*/ 45491 w 66817"/>
                  <a:gd name="connsiteY6" fmla="*/ 28961 h 74872"/>
                  <a:gd name="connsiteX7" fmla="*/ 45491 w 66817"/>
                  <a:gd name="connsiteY7" fmla="*/ 27689 h 74872"/>
                  <a:gd name="connsiteX8" fmla="*/ 42377 w 66817"/>
                  <a:gd name="connsiteY8" fmla="*/ 20061 h 74872"/>
                  <a:gd name="connsiteX9" fmla="*/ 34614 w 66817"/>
                  <a:gd name="connsiteY9" fmla="*/ 16953 h 74872"/>
                  <a:gd name="connsiteX10" fmla="*/ 27689 w 66817"/>
                  <a:gd name="connsiteY10" fmla="*/ 18930 h 74872"/>
                  <a:gd name="connsiteX11" fmla="*/ 24012 w 66817"/>
                  <a:gd name="connsiteY11" fmla="*/ 23310 h 74872"/>
                  <a:gd name="connsiteX12" fmla="*/ 3105 w 66817"/>
                  <a:gd name="connsiteY12" fmla="*/ 23310 h 74872"/>
                  <a:gd name="connsiteX13" fmla="*/ 7629 w 66817"/>
                  <a:gd name="connsiteY13" fmla="*/ 12008 h 74872"/>
                  <a:gd name="connsiteX14" fmla="*/ 18364 w 66817"/>
                  <a:gd name="connsiteY14" fmla="*/ 3391 h 74872"/>
                  <a:gd name="connsiteX15" fmla="*/ 34614 w 66817"/>
                  <a:gd name="connsiteY15" fmla="*/ 0 h 74872"/>
                  <a:gd name="connsiteX16" fmla="*/ 51559 w 66817"/>
                  <a:gd name="connsiteY16" fmla="*/ 3674 h 74872"/>
                  <a:gd name="connsiteX17" fmla="*/ 62865 w 66817"/>
                  <a:gd name="connsiteY17" fmla="*/ 13704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2 h 74872"/>
                  <a:gd name="connsiteX27" fmla="*/ 45491 w 66817"/>
                  <a:gd name="connsiteY27" fmla="*/ 44783 h 74872"/>
                  <a:gd name="connsiteX28" fmla="*/ 45491 w 66817"/>
                  <a:gd name="connsiteY28" fmla="*/ 43087 h 74872"/>
                  <a:gd name="connsiteX29" fmla="*/ 32490 w 66817"/>
                  <a:gd name="connsiteY29" fmla="*/ 43087 h 74872"/>
                  <a:gd name="connsiteX30" fmla="*/ 24155 w 66817"/>
                  <a:gd name="connsiteY30" fmla="*/ 45207 h 74872"/>
                  <a:gd name="connsiteX31" fmla="*/ 21469 w 66817"/>
                  <a:gd name="connsiteY31" fmla="*/ 50716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6"/>
                    </a:cubicBezTo>
                    <a:cubicBezTo>
                      <a:pt x="8334" y="69928"/>
                      <a:pt x="5277" y="67291"/>
                      <a:pt x="3105" y="63995"/>
                    </a:cubicBezTo>
                    <a:cubicBezTo>
                      <a:pt x="1038" y="60605"/>
                      <a:pt x="0" y="56838"/>
                      <a:pt x="0" y="52693"/>
                    </a:cubicBezTo>
                    <a:cubicBezTo>
                      <a:pt x="0" y="45536"/>
                      <a:pt x="2543" y="39791"/>
                      <a:pt x="7629" y="35459"/>
                    </a:cubicBezTo>
                    <a:cubicBezTo>
                      <a:pt x="12716" y="31127"/>
                      <a:pt x="20060" y="28961"/>
                      <a:pt x="29661" y="28961"/>
                    </a:cubicBezTo>
                    <a:lnTo>
                      <a:pt x="45491" y="28961"/>
                    </a:lnTo>
                    <a:lnTo>
                      <a:pt x="45491" y="27689"/>
                    </a:lnTo>
                    <a:cubicBezTo>
                      <a:pt x="45491" y="24581"/>
                      <a:pt x="44453" y="22038"/>
                      <a:pt x="42377" y="20061"/>
                    </a:cubicBezTo>
                    <a:cubicBezTo>
                      <a:pt x="40405" y="17989"/>
                      <a:pt x="37814" y="16953"/>
                      <a:pt x="34614" y="16953"/>
                    </a:cubicBezTo>
                    <a:cubicBezTo>
                      <a:pt x="31690" y="16953"/>
                      <a:pt x="29385" y="17612"/>
                      <a:pt x="27689" y="18930"/>
                    </a:cubicBezTo>
                    <a:cubicBezTo>
                      <a:pt x="25994" y="20155"/>
                      <a:pt x="24765" y="21614"/>
                      <a:pt x="24012" y="23310"/>
                    </a:cubicBezTo>
                    <a:lnTo>
                      <a:pt x="3105" y="23310"/>
                    </a:lnTo>
                    <a:cubicBezTo>
                      <a:pt x="3581" y="19354"/>
                      <a:pt x="5086" y="15587"/>
                      <a:pt x="7629" y="12008"/>
                    </a:cubicBezTo>
                    <a:cubicBezTo>
                      <a:pt x="10268" y="8430"/>
                      <a:pt x="13840" y="5557"/>
                      <a:pt x="18364" y="3391"/>
                    </a:cubicBezTo>
                    <a:cubicBezTo>
                      <a:pt x="22974" y="1131"/>
                      <a:pt x="28394" y="0"/>
                      <a:pt x="34614" y="0"/>
                    </a:cubicBezTo>
                    <a:cubicBezTo>
                      <a:pt x="41110" y="0"/>
                      <a:pt x="46758" y="1225"/>
                      <a:pt x="51559" y="3674"/>
                    </a:cubicBezTo>
                    <a:cubicBezTo>
                      <a:pt x="56455" y="6122"/>
                      <a:pt x="60227" y="9465"/>
                      <a:pt x="62865" y="13704"/>
                    </a:cubicBezTo>
                    <a:cubicBezTo>
                      <a:pt x="65503" y="17847"/>
                      <a:pt x="66818" y="22509"/>
                      <a:pt x="66818" y="27689"/>
                    </a:cubicBezTo>
                    <a:lnTo>
                      <a:pt x="66818" y="73460"/>
                    </a:lnTo>
                    <a:lnTo>
                      <a:pt x="48311" y="73460"/>
                    </a:lnTo>
                    <a:lnTo>
                      <a:pt x="46901" y="67244"/>
                    </a:lnTo>
                    <a:lnTo>
                      <a:pt x="46196" y="67244"/>
                    </a:lnTo>
                    <a:cubicBezTo>
                      <a:pt x="44596" y="69222"/>
                      <a:pt x="42005" y="71011"/>
                      <a:pt x="38424" y="72612"/>
                    </a:cubicBezTo>
                    <a:cubicBezTo>
                      <a:pt x="34938" y="74119"/>
                      <a:pt x="30937" y="74872"/>
                      <a:pt x="26413" y="74872"/>
                    </a:cubicBezTo>
                    <a:close/>
                    <a:moveTo>
                      <a:pt x="31080" y="58344"/>
                    </a:moveTo>
                    <a:cubicBezTo>
                      <a:pt x="35595" y="58344"/>
                      <a:pt x="39129" y="57120"/>
                      <a:pt x="41672" y="54672"/>
                    </a:cubicBezTo>
                    <a:cubicBezTo>
                      <a:pt x="44215" y="52223"/>
                      <a:pt x="45491" y="48926"/>
                      <a:pt x="45491" y="44783"/>
                    </a:cubicBezTo>
                    <a:lnTo>
                      <a:pt x="45491" y="43087"/>
                    </a:lnTo>
                    <a:lnTo>
                      <a:pt x="32490" y="43087"/>
                    </a:lnTo>
                    <a:cubicBezTo>
                      <a:pt x="28813" y="43087"/>
                      <a:pt x="26041" y="43793"/>
                      <a:pt x="24155" y="45207"/>
                    </a:cubicBezTo>
                    <a:cubicBezTo>
                      <a:pt x="22365" y="46525"/>
                      <a:pt x="21469" y="48361"/>
                      <a:pt x="21469" y="50716"/>
                    </a:cubicBezTo>
                    <a:cubicBezTo>
                      <a:pt x="21469" y="53070"/>
                      <a:pt x="22269" y="54954"/>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56" name="Полилиния: фигура 55">
                <a:extLst>
                  <a:ext uri="{FF2B5EF4-FFF2-40B4-BE49-F238E27FC236}">
                    <a16:creationId xmlns:a16="http://schemas.microsoft.com/office/drawing/2014/main" id="{24CFF965-F25C-51FF-D922-A0970FEE4BA6}"/>
                  </a:ext>
                </a:extLst>
              </p:cNvPr>
              <p:cNvSpPr/>
              <p:nvPr/>
            </p:nvSpPr>
            <p:spPr>
              <a:xfrm>
                <a:off x="4379966" y="356817"/>
                <a:ext cx="84762" cy="98887"/>
              </a:xfrm>
              <a:custGeom>
                <a:avLst/>
                <a:gdLst>
                  <a:gd name="connsiteX0" fmla="*/ 0 w 84762"/>
                  <a:gd name="connsiteY0" fmla="*/ 98888 h 98887"/>
                  <a:gd name="connsiteX1" fmla="*/ 0 w 84762"/>
                  <a:gd name="connsiteY1" fmla="*/ 0 h 98887"/>
                  <a:gd name="connsiteX2" fmla="*/ 36728 w 84762"/>
                  <a:gd name="connsiteY2" fmla="*/ 0 h 98887"/>
                  <a:gd name="connsiteX3" fmla="*/ 61027 w 84762"/>
                  <a:gd name="connsiteY3" fmla="*/ 6498 h 98887"/>
                  <a:gd name="connsiteX4" fmla="*/ 78410 w 84762"/>
                  <a:gd name="connsiteY4" fmla="*/ 24297 h 98887"/>
                  <a:gd name="connsiteX5" fmla="*/ 84763 w 84762"/>
                  <a:gd name="connsiteY5" fmla="*/ 49443 h 98887"/>
                  <a:gd name="connsiteX6" fmla="*/ 78410 w 84762"/>
                  <a:gd name="connsiteY6" fmla="*/ 74589 h 98887"/>
                  <a:gd name="connsiteX7" fmla="*/ 61027 w 84762"/>
                  <a:gd name="connsiteY7" fmla="*/ 92389 h 98887"/>
                  <a:gd name="connsiteX8" fmla="*/ 36728 w 84762"/>
                  <a:gd name="connsiteY8" fmla="*/ 98888 h 98887"/>
                  <a:gd name="connsiteX9" fmla="*/ 0 w 84762"/>
                  <a:gd name="connsiteY9" fmla="*/ 98888 h 98887"/>
                  <a:gd name="connsiteX10" fmla="*/ 36728 w 84762"/>
                  <a:gd name="connsiteY10" fmla="*/ 76991 h 98887"/>
                  <a:gd name="connsiteX11" fmla="*/ 49587 w 84762"/>
                  <a:gd name="connsiteY11" fmla="*/ 73459 h 98887"/>
                  <a:gd name="connsiteX12" fmla="*/ 58769 w 84762"/>
                  <a:gd name="connsiteY12" fmla="*/ 63712 h 98887"/>
                  <a:gd name="connsiteX13" fmla="*/ 62160 w 84762"/>
                  <a:gd name="connsiteY13" fmla="*/ 49443 h 98887"/>
                  <a:gd name="connsiteX14" fmla="*/ 58769 w 84762"/>
                  <a:gd name="connsiteY14" fmla="*/ 35317 h 98887"/>
                  <a:gd name="connsiteX15" fmla="*/ 49587 w 84762"/>
                  <a:gd name="connsiteY15" fmla="*/ 25428 h 98887"/>
                  <a:gd name="connsiteX16" fmla="*/ 36728 w 84762"/>
                  <a:gd name="connsiteY16" fmla="*/ 21896 h 98887"/>
                  <a:gd name="connsiteX17" fmla="*/ 22603 w 84762"/>
                  <a:gd name="connsiteY17" fmla="*/ 21896 h 98887"/>
                  <a:gd name="connsiteX18" fmla="*/ 22603 w 84762"/>
                  <a:gd name="connsiteY18" fmla="*/ 76991 h 98887"/>
                  <a:gd name="connsiteX19" fmla="*/ 36728 w 84762"/>
                  <a:gd name="connsiteY19" fmla="*/ 76991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762" h="98887">
                    <a:moveTo>
                      <a:pt x="0" y="98888"/>
                    </a:moveTo>
                    <a:lnTo>
                      <a:pt x="0" y="0"/>
                    </a:lnTo>
                    <a:lnTo>
                      <a:pt x="36728" y="0"/>
                    </a:lnTo>
                    <a:cubicBezTo>
                      <a:pt x="45587" y="0"/>
                      <a:pt x="53683" y="2166"/>
                      <a:pt x="61027" y="6498"/>
                    </a:cubicBezTo>
                    <a:cubicBezTo>
                      <a:pt x="68380" y="10830"/>
                      <a:pt x="74171" y="16763"/>
                      <a:pt x="78410" y="24297"/>
                    </a:cubicBezTo>
                    <a:cubicBezTo>
                      <a:pt x="82639" y="31833"/>
                      <a:pt x="84763" y="40214"/>
                      <a:pt x="84763" y="49443"/>
                    </a:cubicBezTo>
                    <a:cubicBezTo>
                      <a:pt x="84763" y="58673"/>
                      <a:pt x="82639" y="67055"/>
                      <a:pt x="78410" y="74589"/>
                    </a:cubicBezTo>
                    <a:cubicBezTo>
                      <a:pt x="74171" y="82124"/>
                      <a:pt x="68380" y="88057"/>
                      <a:pt x="61027" y="92389"/>
                    </a:cubicBezTo>
                    <a:cubicBezTo>
                      <a:pt x="53683" y="96722"/>
                      <a:pt x="45587" y="98888"/>
                      <a:pt x="36728" y="98888"/>
                    </a:cubicBezTo>
                    <a:lnTo>
                      <a:pt x="0" y="98888"/>
                    </a:lnTo>
                    <a:close/>
                    <a:moveTo>
                      <a:pt x="36728" y="76991"/>
                    </a:moveTo>
                    <a:cubicBezTo>
                      <a:pt x="41443" y="76991"/>
                      <a:pt x="45729" y="75813"/>
                      <a:pt x="49587" y="73459"/>
                    </a:cubicBezTo>
                    <a:cubicBezTo>
                      <a:pt x="53445" y="71105"/>
                      <a:pt x="56512" y="67855"/>
                      <a:pt x="58769" y="63712"/>
                    </a:cubicBezTo>
                    <a:cubicBezTo>
                      <a:pt x="61027" y="59473"/>
                      <a:pt x="62160" y="54717"/>
                      <a:pt x="62160" y="49443"/>
                    </a:cubicBezTo>
                    <a:cubicBezTo>
                      <a:pt x="62160" y="44169"/>
                      <a:pt x="61027" y="39460"/>
                      <a:pt x="58769" y="35317"/>
                    </a:cubicBezTo>
                    <a:cubicBezTo>
                      <a:pt x="56512" y="31079"/>
                      <a:pt x="53445" y="27783"/>
                      <a:pt x="49587" y="25428"/>
                    </a:cubicBezTo>
                    <a:cubicBezTo>
                      <a:pt x="45729" y="23073"/>
                      <a:pt x="41443" y="21896"/>
                      <a:pt x="36728" y="21896"/>
                    </a:cubicBezTo>
                    <a:lnTo>
                      <a:pt x="22603" y="21896"/>
                    </a:lnTo>
                    <a:lnTo>
                      <a:pt x="22603" y="76991"/>
                    </a:lnTo>
                    <a:lnTo>
                      <a:pt x="36728" y="76991"/>
                    </a:lnTo>
                    <a:close/>
                  </a:path>
                </a:pathLst>
              </a:custGeom>
              <a:solidFill>
                <a:srgbClr val="FFFFFF"/>
              </a:solidFill>
              <a:ln w="9525" cap="flat">
                <a:noFill/>
                <a:prstDash val="solid"/>
                <a:miter/>
              </a:ln>
            </p:spPr>
            <p:txBody>
              <a:bodyPr rtlCol="0" anchor="ctr"/>
              <a:lstStyle/>
              <a:p>
                <a:endParaRPr lang="en-GB"/>
              </a:p>
            </p:txBody>
          </p:sp>
          <p:sp>
            <p:nvSpPr>
              <p:cNvPr id="57" name="Полилиния: фигура 56">
                <a:extLst>
                  <a:ext uri="{FF2B5EF4-FFF2-40B4-BE49-F238E27FC236}">
                    <a16:creationId xmlns:a16="http://schemas.microsoft.com/office/drawing/2014/main" id="{9E156CFF-E79A-FA0D-D10C-B4115AC3E6A7}"/>
                  </a:ext>
                </a:extLst>
              </p:cNvPr>
              <p:cNvSpPr/>
              <p:nvPr/>
            </p:nvSpPr>
            <p:spPr>
              <a:xfrm>
                <a:off x="5226567" y="228790"/>
                <a:ext cx="71066" cy="98887"/>
              </a:xfrm>
              <a:custGeom>
                <a:avLst/>
                <a:gdLst>
                  <a:gd name="connsiteX0" fmla="*/ 21336 w 71066"/>
                  <a:gd name="connsiteY0" fmla="*/ 98887 h 98887"/>
                  <a:gd name="connsiteX1" fmla="*/ 0 w 71066"/>
                  <a:gd name="connsiteY1" fmla="*/ 98887 h 98887"/>
                  <a:gd name="connsiteX2" fmla="*/ 0 w 71066"/>
                  <a:gd name="connsiteY2" fmla="*/ 0 h 98887"/>
                  <a:gd name="connsiteX3" fmla="*/ 21336 w 71066"/>
                  <a:gd name="connsiteY3" fmla="*/ 0 h 98887"/>
                  <a:gd name="connsiteX4" fmla="*/ 21336 w 71066"/>
                  <a:gd name="connsiteY4" fmla="*/ 58768 h 98887"/>
                  <a:gd name="connsiteX5" fmla="*/ 45491 w 71066"/>
                  <a:gd name="connsiteY5" fmla="*/ 26841 h 98887"/>
                  <a:gd name="connsiteX6" fmla="*/ 69647 w 71066"/>
                  <a:gd name="connsiteY6" fmla="*/ 26841 h 98887"/>
                  <a:gd name="connsiteX7" fmla="*/ 42386 w 71066"/>
                  <a:gd name="connsiteY7" fmla="*/ 62158 h 98887"/>
                  <a:gd name="connsiteX8" fmla="*/ 71066 w 71066"/>
                  <a:gd name="connsiteY8" fmla="*/ 98887 h 98887"/>
                  <a:gd name="connsiteX9" fmla="*/ 46901 w 71066"/>
                  <a:gd name="connsiteY9" fmla="*/ 98887 h 98887"/>
                  <a:gd name="connsiteX10" fmla="*/ 21336 w 71066"/>
                  <a:gd name="connsiteY10" fmla="*/ 65548 h 98887"/>
                  <a:gd name="connsiteX11" fmla="*/ 21336 w 71066"/>
                  <a:gd name="connsiteY11"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066" h="98887">
                    <a:moveTo>
                      <a:pt x="21336" y="98887"/>
                    </a:moveTo>
                    <a:lnTo>
                      <a:pt x="0" y="98887"/>
                    </a:lnTo>
                    <a:lnTo>
                      <a:pt x="0" y="0"/>
                    </a:lnTo>
                    <a:lnTo>
                      <a:pt x="21336" y="0"/>
                    </a:lnTo>
                    <a:lnTo>
                      <a:pt x="21336" y="58768"/>
                    </a:lnTo>
                    <a:lnTo>
                      <a:pt x="45491" y="26841"/>
                    </a:lnTo>
                    <a:lnTo>
                      <a:pt x="69647" y="26841"/>
                    </a:lnTo>
                    <a:lnTo>
                      <a:pt x="42386" y="62158"/>
                    </a:lnTo>
                    <a:lnTo>
                      <a:pt x="71066" y="98887"/>
                    </a:lnTo>
                    <a:lnTo>
                      <a:pt x="46901" y="98887"/>
                    </a:lnTo>
                    <a:lnTo>
                      <a:pt x="21336" y="65548"/>
                    </a:lnTo>
                    <a:lnTo>
                      <a:pt x="21336" y="98887"/>
                    </a:lnTo>
                    <a:close/>
                  </a:path>
                </a:pathLst>
              </a:custGeom>
              <a:solidFill>
                <a:srgbClr val="FFFFFF"/>
              </a:solidFill>
              <a:ln w="9525" cap="flat">
                <a:noFill/>
                <a:prstDash val="solid"/>
                <a:miter/>
              </a:ln>
            </p:spPr>
            <p:txBody>
              <a:bodyPr rtlCol="0" anchor="ctr"/>
              <a:lstStyle/>
              <a:p>
                <a:endParaRPr lang="en-GB"/>
              </a:p>
            </p:txBody>
          </p:sp>
          <p:sp>
            <p:nvSpPr>
              <p:cNvPr id="58" name="Полилиния: фигура 57">
                <a:extLst>
                  <a:ext uri="{FF2B5EF4-FFF2-40B4-BE49-F238E27FC236}">
                    <a16:creationId xmlns:a16="http://schemas.microsoft.com/office/drawing/2014/main" id="{EC46DF7B-9DAE-3A27-0621-91F3E7DB87CD}"/>
                  </a:ext>
                </a:extLst>
              </p:cNvPr>
              <p:cNvSpPr/>
              <p:nvPr/>
            </p:nvSpPr>
            <p:spPr>
              <a:xfrm>
                <a:off x="5139604" y="254218"/>
                <a:ext cx="73599" cy="74872"/>
              </a:xfrm>
              <a:custGeom>
                <a:avLst/>
                <a:gdLst>
                  <a:gd name="connsiteX0" fmla="*/ 37852 w 73599"/>
                  <a:gd name="connsiteY0" fmla="*/ 74872 h 74872"/>
                  <a:gd name="connsiteX1" fmla="*/ 18498 w 73599"/>
                  <a:gd name="connsiteY1" fmla="*/ 70069 h 74872"/>
                  <a:gd name="connsiteX2" fmla="*/ 4943 w 73599"/>
                  <a:gd name="connsiteY2" fmla="*/ 56649 h 74872"/>
                  <a:gd name="connsiteX3" fmla="*/ 0 w 73599"/>
                  <a:gd name="connsiteY3" fmla="*/ 37436 h 74872"/>
                  <a:gd name="connsiteX4" fmla="*/ 4943 w 73599"/>
                  <a:gd name="connsiteY4" fmla="*/ 18365 h 74872"/>
                  <a:gd name="connsiteX5" fmla="*/ 18498 w 73599"/>
                  <a:gd name="connsiteY5" fmla="*/ 4944 h 74872"/>
                  <a:gd name="connsiteX6" fmla="*/ 37852 w 73599"/>
                  <a:gd name="connsiteY6" fmla="*/ 0 h 74872"/>
                  <a:gd name="connsiteX7" fmla="*/ 55940 w 73599"/>
                  <a:gd name="connsiteY7" fmla="*/ 4379 h 74872"/>
                  <a:gd name="connsiteX8" fmla="*/ 67942 w 73599"/>
                  <a:gd name="connsiteY8" fmla="*/ 15539 h 74872"/>
                  <a:gd name="connsiteX9" fmla="*/ 73600 w 73599"/>
                  <a:gd name="connsiteY9" fmla="*/ 29525 h 74872"/>
                  <a:gd name="connsiteX10" fmla="*/ 51978 w 73599"/>
                  <a:gd name="connsiteY10" fmla="*/ 29525 h 74872"/>
                  <a:gd name="connsiteX11" fmla="*/ 47320 w 73599"/>
                  <a:gd name="connsiteY11" fmla="*/ 22744 h 74872"/>
                  <a:gd name="connsiteX12" fmla="*/ 37852 w 73599"/>
                  <a:gd name="connsiteY12" fmla="*/ 19778 h 74872"/>
                  <a:gd name="connsiteX13" fmla="*/ 26127 w 73599"/>
                  <a:gd name="connsiteY13" fmla="*/ 24722 h 74872"/>
                  <a:gd name="connsiteX14" fmla="*/ 21469 w 73599"/>
                  <a:gd name="connsiteY14" fmla="*/ 37436 h 74872"/>
                  <a:gd name="connsiteX15" fmla="*/ 26127 w 73599"/>
                  <a:gd name="connsiteY15" fmla="*/ 50292 h 74872"/>
                  <a:gd name="connsiteX16" fmla="*/ 37852 w 73599"/>
                  <a:gd name="connsiteY16" fmla="*/ 55236 h 74872"/>
                  <a:gd name="connsiteX17" fmla="*/ 47320 w 73599"/>
                  <a:gd name="connsiteY17" fmla="*/ 52269 h 74872"/>
                  <a:gd name="connsiteX18" fmla="*/ 51978 w 73599"/>
                  <a:gd name="connsiteY18" fmla="*/ 45065 h 74872"/>
                  <a:gd name="connsiteX19" fmla="*/ 73600 w 73599"/>
                  <a:gd name="connsiteY19" fmla="*/ 45065 h 74872"/>
                  <a:gd name="connsiteX20" fmla="*/ 67942 w 73599"/>
                  <a:gd name="connsiteY20" fmla="*/ 59333 h 74872"/>
                  <a:gd name="connsiteX21" fmla="*/ 55940 w 73599"/>
                  <a:gd name="connsiteY21" fmla="*/ 70493 h 74872"/>
                  <a:gd name="connsiteX22" fmla="*/ 37852 w 73599"/>
                  <a:gd name="connsiteY22"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599" h="74872">
                    <a:moveTo>
                      <a:pt x="37852" y="74872"/>
                    </a:moveTo>
                    <a:cubicBezTo>
                      <a:pt x="30699" y="74872"/>
                      <a:pt x="24251" y="73271"/>
                      <a:pt x="18498"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498" y="4944"/>
                    </a:cubicBezTo>
                    <a:cubicBezTo>
                      <a:pt x="24251" y="1648"/>
                      <a:pt x="30699" y="0"/>
                      <a:pt x="37852" y="0"/>
                    </a:cubicBezTo>
                    <a:cubicBezTo>
                      <a:pt x="44825" y="0"/>
                      <a:pt x="50854" y="1460"/>
                      <a:pt x="55940" y="4379"/>
                    </a:cubicBezTo>
                    <a:cubicBezTo>
                      <a:pt x="61027" y="7299"/>
                      <a:pt x="65027" y="11019"/>
                      <a:pt x="67942" y="15539"/>
                    </a:cubicBezTo>
                    <a:cubicBezTo>
                      <a:pt x="70866" y="19966"/>
                      <a:pt x="72752" y="24628"/>
                      <a:pt x="73600" y="29525"/>
                    </a:cubicBezTo>
                    <a:lnTo>
                      <a:pt x="51978" y="29525"/>
                    </a:lnTo>
                    <a:cubicBezTo>
                      <a:pt x="51130" y="26888"/>
                      <a:pt x="49578" y="24628"/>
                      <a:pt x="47320" y="22744"/>
                    </a:cubicBezTo>
                    <a:cubicBezTo>
                      <a:pt x="45063" y="20766"/>
                      <a:pt x="41900" y="19778"/>
                      <a:pt x="37852" y="19778"/>
                    </a:cubicBezTo>
                    <a:cubicBezTo>
                      <a:pt x="33242" y="19778"/>
                      <a:pt x="29327" y="21426"/>
                      <a:pt x="26127" y="24722"/>
                    </a:cubicBezTo>
                    <a:cubicBezTo>
                      <a:pt x="23022" y="28018"/>
                      <a:pt x="21469" y="32256"/>
                      <a:pt x="21469" y="37436"/>
                    </a:cubicBezTo>
                    <a:cubicBezTo>
                      <a:pt x="21469" y="42616"/>
                      <a:pt x="23022" y="46901"/>
                      <a:pt x="26127" y="50292"/>
                    </a:cubicBezTo>
                    <a:cubicBezTo>
                      <a:pt x="29327" y="53588"/>
                      <a:pt x="33242" y="55236"/>
                      <a:pt x="37852" y="55236"/>
                    </a:cubicBezTo>
                    <a:cubicBezTo>
                      <a:pt x="41900" y="55236"/>
                      <a:pt x="45063" y="54247"/>
                      <a:pt x="47320" y="52269"/>
                    </a:cubicBezTo>
                    <a:cubicBezTo>
                      <a:pt x="49578" y="50292"/>
                      <a:pt x="51130" y="47890"/>
                      <a:pt x="51978" y="45065"/>
                    </a:cubicBezTo>
                    <a:lnTo>
                      <a:pt x="73600" y="45065"/>
                    </a:lnTo>
                    <a:cubicBezTo>
                      <a:pt x="72752" y="50056"/>
                      <a:pt x="70866" y="54812"/>
                      <a:pt x="67942" y="59333"/>
                    </a:cubicBezTo>
                    <a:cubicBezTo>
                      <a:pt x="65027" y="63853"/>
                      <a:pt x="61027" y="67573"/>
                      <a:pt x="55940" y="70493"/>
                    </a:cubicBezTo>
                    <a:cubicBezTo>
                      <a:pt x="50949" y="73412"/>
                      <a:pt x="44920" y="74872"/>
                      <a:pt x="37852" y="74872"/>
                    </a:cubicBezTo>
                    <a:close/>
                  </a:path>
                </a:pathLst>
              </a:custGeom>
              <a:solidFill>
                <a:srgbClr val="FFFFFF"/>
              </a:solidFill>
              <a:ln w="9525" cap="flat">
                <a:noFill/>
                <a:prstDash val="solid"/>
                <a:miter/>
              </a:ln>
            </p:spPr>
            <p:txBody>
              <a:bodyPr rtlCol="0" anchor="ctr"/>
              <a:lstStyle/>
              <a:p>
                <a:endParaRPr lang="en-GB"/>
              </a:p>
            </p:txBody>
          </p:sp>
          <p:sp>
            <p:nvSpPr>
              <p:cNvPr id="59" name="Полилиния: фигура 58">
                <a:extLst>
                  <a:ext uri="{FF2B5EF4-FFF2-40B4-BE49-F238E27FC236}">
                    <a16:creationId xmlns:a16="http://schemas.microsoft.com/office/drawing/2014/main" id="{4E8984FD-EF39-0DFB-5C43-EA075E5145D1}"/>
                  </a:ext>
                </a:extLst>
              </p:cNvPr>
              <p:cNvSpPr/>
              <p:nvPr/>
            </p:nvSpPr>
            <p:spPr>
              <a:xfrm>
                <a:off x="5060013" y="254218"/>
                <a:ext cx="66817" cy="74872"/>
              </a:xfrm>
              <a:custGeom>
                <a:avLst/>
                <a:gdLst>
                  <a:gd name="connsiteX0" fmla="*/ 26413 w 66817"/>
                  <a:gd name="connsiteY0" fmla="*/ 74872 h 74872"/>
                  <a:gd name="connsiteX1" fmla="*/ 12287 w 66817"/>
                  <a:gd name="connsiteY1" fmla="*/ 71905 h 74872"/>
                  <a:gd name="connsiteX2" fmla="*/ 3105 w 66817"/>
                  <a:gd name="connsiteY2" fmla="*/ 63994 h 74872"/>
                  <a:gd name="connsiteX3" fmla="*/ 0 w 66817"/>
                  <a:gd name="connsiteY3" fmla="*/ 52693 h 74872"/>
                  <a:gd name="connsiteX4" fmla="*/ 7629 w 66817"/>
                  <a:gd name="connsiteY4" fmla="*/ 35458 h 74872"/>
                  <a:gd name="connsiteX5" fmla="*/ 29661 w 66817"/>
                  <a:gd name="connsiteY5" fmla="*/ 28960 h 74872"/>
                  <a:gd name="connsiteX6" fmla="*/ 45482 w 66817"/>
                  <a:gd name="connsiteY6" fmla="*/ 28960 h 74872"/>
                  <a:gd name="connsiteX7" fmla="*/ 45482 w 66817"/>
                  <a:gd name="connsiteY7" fmla="*/ 27689 h 74872"/>
                  <a:gd name="connsiteX8" fmla="*/ 42377 w 66817"/>
                  <a:gd name="connsiteY8" fmla="*/ 20060 h 74872"/>
                  <a:gd name="connsiteX9" fmla="*/ 34604 w 66817"/>
                  <a:gd name="connsiteY9" fmla="*/ 16952 h 74872"/>
                  <a:gd name="connsiteX10" fmla="*/ 27689 w 66817"/>
                  <a:gd name="connsiteY10" fmla="*/ 18930 h 74872"/>
                  <a:gd name="connsiteX11" fmla="*/ 24012 w 66817"/>
                  <a:gd name="connsiteY11" fmla="*/ 23309 h 74872"/>
                  <a:gd name="connsiteX12" fmla="*/ 3105 w 66817"/>
                  <a:gd name="connsiteY12" fmla="*/ 23309 h 74872"/>
                  <a:gd name="connsiteX13" fmla="*/ 7629 w 66817"/>
                  <a:gd name="connsiteY13" fmla="*/ 12008 h 74872"/>
                  <a:gd name="connsiteX14" fmla="*/ 18364 w 66817"/>
                  <a:gd name="connsiteY14" fmla="*/ 3390 h 74872"/>
                  <a:gd name="connsiteX15" fmla="*/ 34604 w 66817"/>
                  <a:gd name="connsiteY15" fmla="*/ 0 h 74872"/>
                  <a:gd name="connsiteX16" fmla="*/ 51559 w 66817"/>
                  <a:gd name="connsiteY16" fmla="*/ 3673 h 74872"/>
                  <a:gd name="connsiteX17" fmla="*/ 62865 w 66817"/>
                  <a:gd name="connsiteY17" fmla="*/ 13703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1 h 74872"/>
                  <a:gd name="connsiteX27" fmla="*/ 45482 w 66817"/>
                  <a:gd name="connsiteY27" fmla="*/ 44782 h 74872"/>
                  <a:gd name="connsiteX28" fmla="*/ 45482 w 66817"/>
                  <a:gd name="connsiteY28" fmla="*/ 43087 h 74872"/>
                  <a:gd name="connsiteX29" fmla="*/ 32490 w 66817"/>
                  <a:gd name="connsiteY29" fmla="*/ 43087 h 74872"/>
                  <a:gd name="connsiteX30" fmla="*/ 24155 w 66817"/>
                  <a:gd name="connsiteY30" fmla="*/ 45206 h 74872"/>
                  <a:gd name="connsiteX31" fmla="*/ 21469 w 66817"/>
                  <a:gd name="connsiteY31" fmla="*/ 50715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5"/>
                    </a:cubicBezTo>
                    <a:cubicBezTo>
                      <a:pt x="8334" y="69928"/>
                      <a:pt x="5267" y="67291"/>
                      <a:pt x="3105" y="63994"/>
                    </a:cubicBezTo>
                    <a:cubicBezTo>
                      <a:pt x="1038" y="60604"/>
                      <a:pt x="0" y="56837"/>
                      <a:pt x="0" y="52693"/>
                    </a:cubicBezTo>
                    <a:cubicBezTo>
                      <a:pt x="0" y="45535"/>
                      <a:pt x="2543" y="39791"/>
                      <a:pt x="7629" y="35458"/>
                    </a:cubicBezTo>
                    <a:cubicBezTo>
                      <a:pt x="12716" y="31126"/>
                      <a:pt x="20060" y="28960"/>
                      <a:pt x="29661" y="28960"/>
                    </a:cubicBezTo>
                    <a:lnTo>
                      <a:pt x="45482" y="28960"/>
                    </a:lnTo>
                    <a:lnTo>
                      <a:pt x="45482" y="27689"/>
                    </a:lnTo>
                    <a:cubicBezTo>
                      <a:pt x="45482" y="24581"/>
                      <a:pt x="44453" y="22038"/>
                      <a:pt x="42377" y="20060"/>
                    </a:cubicBezTo>
                    <a:cubicBezTo>
                      <a:pt x="40405" y="17988"/>
                      <a:pt x="37814" y="16952"/>
                      <a:pt x="34604" y="16952"/>
                    </a:cubicBezTo>
                    <a:cubicBezTo>
                      <a:pt x="31690" y="16952"/>
                      <a:pt x="29385" y="17611"/>
                      <a:pt x="27689" y="18930"/>
                    </a:cubicBezTo>
                    <a:cubicBezTo>
                      <a:pt x="25994" y="20154"/>
                      <a:pt x="24765" y="21614"/>
                      <a:pt x="24012" y="23309"/>
                    </a:cubicBezTo>
                    <a:lnTo>
                      <a:pt x="3105" y="23309"/>
                    </a:lnTo>
                    <a:cubicBezTo>
                      <a:pt x="3572" y="19354"/>
                      <a:pt x="5086" y="15587"/>
                      <a:pt x="7629" y="12008"/>
                    </a:cubicBezTo>
                    <a:cubicBezTo>
                      <a:pt x="10268" y="8429"/>
                      <a:pt x="13840" y="5557"/>
                      <a:pt x="18364" y="3390"/>
                    </a:cubicBezTo>
                    <a:cubicBezTo>
                      <a:pt x="22974" y="1130"/>
                      <a:pt x="28394" y="0"/>
                      <a:pt x="34604" y="0"/>
                    </a:cubicBezTo>
                    <a:cubicBezTo>
                      <a:pt x="41110" y="0"/>
                      <a:pt x="46758" y="1224"/>
                      <a:pt x="51559" y="3673"/>
                    </a:cubicBezTo>
                    <a:cubicBezTo>
                      <a:pt x="56455" y="6122"/>
                      <a:pt x="60227" y="9465"/>
                      <a:pt x="62865" y="13703"/>
                    </a:cubicBezTo>
                    <a:cubicBezTo>
                      <a:pt x="65503" y="17847"/>
                      <a:pt x="66818" y="22509"/>
                      <a:pt x="66818" y="27689"/>
                    </a:cubicBezTo>
                    <a:lnTo>
                      <a:pt x="66818" y="73460"/>
                    </a:lnTo>
                    <a:lnTo>
                      <a:pt x="48311" y="73460"/>
                    </a:lnTo>
                    <a:lnTo>
                      <a:pt x="46901" y="67244"/>
                    </a:lnTo>
                    <a:lnTo>
                      <a:pt x="46196" y="67244"/>
                    </a:lnTo>
                    <a:cubicBezTo>
                      <a:pt x="44596" y="69221"/>
                      <a:pt x="42005" y="71011"/>
                      <a:pt x="38424" y="72612"/>
                    </a:cubicBezTo>
                    <a:cubicBezTo>
                      <a:pt x="34938" y="74119"/>
                      <a:pt x="30937" y="74872"/>
                      <a:pt x="26413" y="74872"/>
                    </a:cubicBezTo>
                    <a:close/>
                    <a:moveTo>
                      <a:pt x="31080" y="58344"/>
                    </a:moveTo>
                    <a:cubicBezTo>
                      <a:pt x="35595" y="58344"/>
                      <a:pt x="39129" y="57119"/>
                      <a:pt x="41672" y="54671"/>
                    </a:cubicBezTo>
                    <a:cubicBezTo>
                      <a:pt x="44215" y="52222"/>
                      <a:pt x="45482" y="48926"/>
                      <a:pt x="45482" y="44782"/>
                    </a:cubicBezTo>
                    <a:lnTo>
                      <a:pt x="45482" y="43087"/>
                    </a:lnTo>
                    <a:lnTo>
                      <a:pt x="32490" y="43087"/>
                    </a:lnTo>
                    <a:cubicBezTo>
                      <a:pt x="28813" y="43087"/>
                      <a:pt x="26041" y="43793"/>
                      <a:pt x="24155" y="45206"/>
                    </a:cubicBezTo>
                    <a:cubicBezTo>
                      <a:pt x="22365" y="46524"/>
                      <a:pt x="21469" y="48361"/>
                      <a:pt x="21469" y="50715"/>
                    </a:cubicBezTo>
                    <a:cubicBezTo>
                      <a:pt x="21469" y="53070"/>
                      <a:pt x="22269" y="54953"/>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60" name="Полилиния: фигура 59">
                <a:extLst>
                  <a:ext uri="{FF2B5EF4-FFF2-40B4-BE49-F238E27FC236}">
                    <a16:creationId xmlns:a16="http://schemas.microsoft.com/office/drawing/2014/main" id="{23D04353-FE3F-B207-4930-14C991B5E970}"/>
                  </a:ext>
                </a:extLst>
              </p:cNvPr>
              <p:cNvSpPr/>
              <p:nvPr/>
            </p:nvSpPr>
            <p:spPr>
              <a:xfrm>
                <a:off x="4961734" y="228790"/>
                <a:ext cx="83343" cy="98887"/>
              </a:xfrm>
              <a:custGeom>
                <a:avLst/>
                <a:gdLst>
                  <a:gd name="connsiteX0" fmla="*/ 22603 w 83343"/>
                  <a:gd name="connsiteY0" fmla="*/ 98887 h 98887"/>
                  <a:gd name="connsiteX1" fmla="*/ 0 w 83343"/>
                  <a:gd name="connsiteY1" fmla="*/ 98887 h 98887"/>
                  <a:gd name="connsiteX2" fmla="*/ 0 w 83343"/>
                  <a:gd name="connsiteY2" fmla="*/ 0 h 98887"/>
                  <a:gd name="connsiteX3" fmla="*/ 22603 w 83343"/>
                  <a:gd name="connsiteY3" fmla="*/ 0 h 98887"/>
                  <a:gd name="connsiteX4" fmla="*/ 22603 w 83343"/>
                  <a:gd name="connsiteY4" fmla="*/ 37436 h 98887"/>
                  <a:gd name="connsiteX5" fmla="*/ 60741 w 83343"/>
                  <a:gd name="connsiteY5" fmla="*/ 37436 h 98887"/>
                  <a:gd name="connsiteX6" fmla="*/ 60741 w 83343"/>
                  <a:gd name="connsiteY6" fmla="*/ 0 h 98887"/>
                  <a:gd name="connsiteX7" fmla="*/ 83344 w 83343"/>
                  <a:gd name="connsiteY7" fmla="*/ 0 h 98887"/>
                  <a:gd name="connsiteX8" fmla="*/ 83344 w 83343"/>
                  <a:gd name="connsiteY8" fmla="*/ 98887 h 98887"/>
                  <a:gd name="connsiteX9" fmla="*/ 60741 w 83343"/>
                  <a:gd name="connsiteY9" fmla="*/ 98887 h 98887"/>
                  <a:gd name="connsiteX10" fmla="*/ 60741 w 83343"/>
                  <a:gd name="connsiteY10" fmla="*/ 60745 h 98887"/>
                  <a:gd name="connsiteX11" fmla="*/ 22603 w 83343"/>
                  <a:gd name="connsiteY11" fmla="*/ 60745 h 98887"/>
                  <a:gd name="connsiteX12" fmla="*/ 22603 w 83343"/>
                  <a:gd name="connsiteY12"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3" h="98887">
                    <a:moveTo>
                      <a:pt x="22603" y="98887"/>
                    </a:moveTo>
                    <a:lnTo>
                      <a:pt x="0" y="98887"/>
                    </a:lnTo>
                    <a:lnTo>
                      <a:pt x="0" y="0"/>
                    </a:lnTo>
                    <a:lnTo>
                      <a:pt x="22603" y="0"/>
                    </a:lnTo>
                    <a:lnTo>
                      <a:pt x="22603" y="37436"/>
                    </a:lnTo>
                    <a:lnTo>
                      <a:pt x="60741" y="37436"/>
                    </a:lnTo>
                    <a:lnTo>
                      <a:pt x="60741" y="0"/>
                    </a:lnTo>
                    <a:lnTo>
                      <a:pt x="83344" y="0"/>
                    </a:lnTo>
                    <a:lnTo>
                      <a:pt x="83344" y="98887"/>
                    </a:lnTo>
                    <a:lnTo>
                      <a:pt x="60741" y="98887"/>
                    </a:lnTo>
                    <a:lnTo>
                      <a:pt x="60741" y="60745"/>
                    </a:lnTo>
                    <a:lnTo>
                      <a:pt x="22603" y="60745"/>
                    </a:lnTo>
                    <a:lnTo>
                      <a:pt x="22603" y="98887"/>
                    </a:lnTo>
                    <a:close/>
                  </a:path>
                </a:pathLst>
              </a:custGeom>
              <a:solidFill>
                <a:srgbClr val="FFFFFF"/>
              </a:solidFill>
              <a:ln w="9525" cap="flat">
                <a:noFill/>
                <a:prstDash val="solid"/>
                <a:miter/>
              </a:ln>
            </p:spPr>
            <p:txBody>
              <a:bodyPr rtlCol="0" anchor="ctr"/>
              <a:lstStyle/>
              <a:p>
                <a:endParaRPr lang="en-GB"/>
              </a:p>
            </p:txBody>
          </p:sp>
          <p:sp>
            <p:nvSpPr>
              <p:cNvPr id="61" name="Полилиния: фигура 60">
                <a:extLst>
                  <a:ext uri="{FF2B5EF4-FFF2-40B4-BE49-F238E27FC236}">
                    <a16:creationId xmlns:a16="http://schemas.microsoft.com/office/drawing/2014/main" id="{7DD27121-1551-3FFA-207A-FE998F7A8AF8}"/>
                  </a:ext>
                </a:extLst>
              </p:cNvPr>
              <p:cNvSpPr/>
              <p:nvPr/>
            </p:nvSpPr>
            <p:spPr>
              <a:xfrm>
                <a:off x="4834385" y="254218"/>
                <a:ext cx="74447" cy="74872"/>
              </a:xfrm>
              <a:custGeom>
                <a:avLst/>
                <a:gdLst>
                  <a:gd name="connsiteX0" fmla="*/ 37862 w 74447"/>
                  <a:gd name="connsiteY0" fmla="*/ 74872 h 74872"/>
                  <a:gd name="connsiteX1" fmla="*/ 18507 w 74447"/>
                  <a:gd name="connsiteY1" fmla="*/ 70069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59 w 74447"/>
                  <a:gd name="connsiteY7" fmla="*/ 4803 h 74872"/>
                  <a:gd name="connsiteX8" fmla="*/ 69647 w 74447"/>
                  <a:gd name="connsiteY8" fmla="*/ 18082 h 74872"/>
                  <a:gd name="connsiteX9" fmla="*/ 74447 w 74447"/>
                  <a:gd name="connsiteY9" fmla="*/ 36588 h 74872"/>
                  <a:gd name="connsiteX10" fmla="*/ 73743 w 74447"/>
                  <a:gd name="connsiteY10" fmla="*/ 43652 h 74872"/>
                  <a:gd name="connsiteX11" fmla="*/ 21184 w 74447"/>
                  <a:gd name="connsiteY11" fmla="*/ 43652 h 74872"/>
                  <a:gd name="connsiteX12" fmla="*/ 26699 w 74447"/>
                  <a:gd name="connsiteY12" fmla="*/ 53682 h 74872"/>
                  <a:gd name="connsiteX13" fmla="*/ 37862 w 74447"/>
                  <a:gd name="connsiteY13" fmla="*/ 57637 h 74872"/>
                  <a:gd name="connsiteX14" fmla="*/ 46053 w 74447"/>
                  <a:gd name="connsiteY14" fmla="*/ 55801 h 74872"/>
                  <a:gd name="connsiteX15" fmla="*/ 51140 w 74447"/>
                  <a:gd name="connsiteY15" fmla="*/ 51987 h 74872"/>
                  <a:gd name="connsiteX16" fmla="*/ 7260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397 w 74447"/>
                  <a:gd name="connsiteY20" fmla="*/ 30796 h 74872"/>
                  <a:gd name="connsiteX21" fmla="*/ 48311 w 74447"/>
                  <a:gd name="connsiteY21" fmla="*/ 20908 h 74872"/>
                  <a:gd name="connsiteX22" fmla="*/ 37862 w 74447"/>
                  <a:gd name="connsiteY22" fmla="*/ 16952 h 74872"/>
                  <a:gd name="connsiteX23" fmla="*/ 26842 w 74447"/>
                  <a:gd name="connsiteY23" fmla="*/ 20908 h 74872"/>
                  <a:gd name="connsiteX24" fmla="*/ 21184 w 74447"/>
                  <a:gd name="connsiteY24" fmla="*/ 30796 h 74872"/>
                  <a:gd name="connsiteX25" fmla="*/ 53397 w 74447"/>
                  <a:gd name="connsiteY25" fmla="*/ 30796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699" y="74872"/>
                      <a:pt x="24251" y="73271"/>
                      <a:pt x="18507"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507" y="4944"/>
                    </a:cubicBezTo>
                    <a:cubicBezTo>
                      <a:pt x="24251" y="1648"/>
                      <a:pt x="30699" y="0"/>
                      <a:pt x="37862" y="0"/>
                    </a:cubicBezTo>
                    <a:cubicBezTo>
                      <a:pt x="44634" y="0"/>
                      <a:pt x="50806" y="1601"/>
                      <a:pt x="56359" y="4803"/>
                    </a:cubicBezTo>
                    <a:cubicBezTo>
                      <a:pt x="62017" y="8005"/>
                      <a:pt x="66437" y="12432"/>
                      <a:pt x="69647" y="18082"/>
                    </a:cubicBezTo>
                    <a:cubicBezTo>
                      <a:pt x="72847" y="23639"/>
                      <a:pt x="74447" y="29808"/>
                      <a:pt x="74447" y="36588"/>
                    </a:cubicBezTo>
                    <a:cubicBezTo>
                      <a:pt x="74447" y="39131"/>
                      <a:pt x="74209" y="41486"/>
                      <a:pt x="73743" y="43652"/>
                    </a:cubicBezTo>
                    <a:lnTo>
                      <a:pt x="21184" y="43652"/>
                    </a:lnTo>
                    <a:cubicBezTo>
                      <a:pt x="21755" y="47607"/>
                      <a:pt x="23593" y="50951"/>
                      <a:pt x="26699" y="53682"/>
                    </a:cubicBezTo>
                    <a:cubicBezTo>
                      <a:pt x="29804" y="56319"/>
                      <a:pt x="33528" y="57637"/>
                      <a:pt x="37862" y="57637"/>
                    </a:cubicBezTo>
                    <a:cubicBezTo>
                      <a:pt x="41062" y="57637"/>
                      <a:pt x="43786" y="57025"/>
                      <a:pt x="46053" y="55801"/>
                    </a:cubicBezTo>
                    <a:cubicBezTo>
                      <a:pt x="48311" y="54577"/>
                      <a:pt x="50006" y="53305"/>
                      <a:pt x="51140" y="51987"/>
                    </a:cubicBezTo>
                    <a:lnTo>
                      <a:pt x="72609" y="51987"/>
                    </a:lnTo>
                    <a:cubicBezTo>
                      <a:pt x="71666" y="55189"/>
                      <a:pt x="69780" y="58532"/>
                      <a:pt x="66961" y="62017"/>
                    </a:cubicBezTo>
                    <a:cubicBezTo>
                      <a:pt x="64132" y="65501"/>
                      <a:pt x="60227" y="68515"/>
                      <a:pt x="55235" y="71058"/>
                    </a:cubicBezTo>
                    <a:cubicBezTo>
                      <a:pt x="50340" y="73601"/>
                      <a:pt x="44548" y="74872"/>
                      <a:pt x="37862" y="74872"/>
                    </a:cubicBezTo>
                    <a:close/>
                    <a:moveTo>
                      <a:pt x="53397" y="30796"/>
                    </a:moveTo>
                    <a:cubicBezTo>
                      <a:pt x="52835" y="26841"/>
                      <a:pt x="51140" y="23545"/>
                      <a:pt x="48311" y="20908"/>
                    </a:cubicBezTo>
                    <a:cubicBezTo>
                      <a:pt x="45482" y="18271"/>
                      <a:pt x="42005" y="16952"/>
                      <a:pt x="37862" y="16952"/>
                    </a:cubicBezTo>
                    <a:cubicBezTo>
                      <a:pt x="33433" y="16952"/>
                      <a:pt x="29756" y="18271"/>
                      <a:pt x="26842" y="20908"/>
                    </a:cubicBezTo>
                    <a:cubicBezTo>
                      <a:pt x="23917" y="23545"/>
                      <a:pt x="22031" y="26841"/>
                      <a:pt x="21184" y="30796"/>
                    </a:cubicBezTo>
                    <a:lnTo>
                      <a:pt x="53397" y="30796"/>
                    </a:lnTo>
                    <a:close/>
                  </a:path>
                </a:pathLst>
              </a:custGeom>
              <a:solidFill>
                <a:srgbClr val="FFFFFF"/>
              </a:solidFill>
              <a:ln w="9525" cap="flat">
                <a:noFill/>
                <a:prstDash val="solid"/>
                <a:miter/>
              </a:ln>
            </p:spPr>
            <p:txBody>
              <a:bodyPr rtlCol="0" anchor="ctr"/>
              <a:lstStyle/>
              <a:p>
                <a:endParaRPr lang="en-GB"/>
              </a:p>
            </p:txBody>
          </p:sp>
          <p:sp>
            <p:nvSpPr>
              <p:cNvPr id="62" name="Полилиния: фигура 61">
                <a:extLst>
                  <a:ext uri="{FF2B5EF4-FFF2-40B4-BE49-F238E27FC236}">
                    <a16:creationId xmlns:a16="http://schemas.microsoft.com/office/drawing/2014/main" id="{0CA4D1EF-B5CC-8229-FE89-8FEB16FE8FEC}"/>
                  </a:ext>
                </a:extLst>
              </p:cNvPr>
              <p:cNvSpPr/>
              <p:nvPr/>
            </p:nvSpPr>
            <p:spPr>
              <a:xfrm>
                <a:off x="4754127" y="255631"/>
                <a:ext cx="76714" cy="72046"/>
              </a:xfrm>
              <a:custGeom>
                <a:avLst/>
                <a:gdLst>
                  <a:gd name="connsiteX0" fmla="*/ 52416 w 76714"/>
                  <a:gd name="connsiteY0" fmla="*/ 72047 h 72046"/>
                  <a:gd name="connsiteX1" fmla="*/ 24165 w 76714"/>
                  <a:gd name="connsiteY1" fmla="*/ 72047 h 72046"/>
                  <a:gd name="connsiteX2" fmla="*/ 0 w 76714"/>
                  <a:gd name="connsiteY2" fmla="*/ 0 h 72046"/>
                  <a:gd name="connsiteX3" fmla="*/ 22041 w 76714"/>
                  <a:gd name="connsiteY3" fmla="*/ 0 h 72046"/>
                  <a:gd name="connsiteX4" fmla="*/ 36871 w 76714"/>
                  <a:gd name="connsiteY4" fmla="*/ 46195 h 72046"/>
                  <a:gd name="connsiteX5" fmla="*/ 39700 w 76714"/>
                  <a:gd name="connsiteY5" fmla="*/ 46195 h 72046"/>
                  <a:gd name="connsiteX6" fmla="*/ 54531 w 76714"/>
                  <a:gd name="connsiteY6" fmla="*/ 0 h 72046"/>
                  <a:gd name="connsiteX7" fmla="*/ 76714 w 76714"/>
                  <a:gd name="connsiteY7" fmla="*/ 0 h 72046"/>
                  <a:gd name="connsiteX8" fmla="*/ 52416 w 76714"/>
                  <a:gd name="connsiteY8" fmla="*/ 72047 h 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14" h="72046">
                    <a:moveTo>
                      <a:pt x="52416" y="72047"/>
                    </a:moveTo>
                    <a:lnTo>
                      <a:pt x="24165" y="72047"/>
                    </a:lnTo>
                    <a:lnTo>
                      <a:pt x="0" y="0"/>
                    </a:lnTo>
                    <a:lnTo>
                      <a:pt x="22041" y="0"/>
                    </a:lnTo>
                    <a:lnTo>
                      <a:pt x="36871" y="46195"/>
                    </a:lnTo>
                    <a:lnTo>
                      <a:pt x="39700" y="46195"/>
                    </a:lnTo>
                    <a:lnTo>
                      <a:pt x="54531" y="0"/>
                    </a:lnTo>
                    <a:lnTo>
                      <a:pt x="76714" y="0"/>
                    </a:lnTo>
                    <a:lnTo>
                      <a:pt x="52416" y="72047"/>
                    </a:lnTo>
                    <a:close/>
                  </a:path>
                </a:pathLst>
              </a:custGeom>
              <a:solidFill>
                <a:srgbClr val="FFFFFF"/>
              </a:solidFill>
              <a:ln w="9525" cap="flat">
                <a:noFill/>
                <a:prstDash val="solid"/>
                <a:miter/>
              </a:ln>
            </p:spPr>
            <p:txBody>
              <a:bodyPr rtlCol="0" anchor="ctr"/>
              <a:lstStyle/>
              <a:p>
                <a:endParaRPr lang="en-GB"/>
              </a:p>
            </p:txBody>
          </p:sp>
          <p:sp>
            <p:nvSpPr>
              <p:cNvPr id="63" name="Полилиния: фигура 62">
                <a:extLst>
                  <a:ext uri="{FF2B5EF4-FFF2-40B4-BE49-F238E27FC236}">
                    <a16:creationId xmlns:a16="http://schemas.microsoft.com/office/drawing/2014/main" id="{D6DB5B0A-84AA-6EC5-5345-37057E96C2E2}"/>
                  </a:ext>
                </a:extLst>
              </p:cNvPr>
              <p:cNvSpPr/>
              <p:nvPr/>
            </p:nvSpPr>
            <p:spPr>
              <a:xfrm>
                <a:off x="4723837"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64" name="Полилиния: фигура 63">
                <a:extLst>
                  <a:ext uri="{FF2B5EF4-FFF2-40B4-BE49-F238E27FC236}">
                    <a16:creationId xmlns:a16="http://schemas.microsoft.com/office/drawing/2014/main" id="{F06397A4-68CD-3ADE-441D-1399BA3B292F}"/>
                  </a:ext>
                </a:extLst>
              </p:cNvPr>
              <p:cNvSpPr/>
              <p:nvPr/>
            </p:nvSpPr>
            <p:spPr>
              <a:xfrm>
                <a:off x="4660544" y="233309"/>
                <a:ext cx="48872" cy="94367"/>
              </a:xfrm>
              <a:custGeom>
                <a:avLst/>
                <a:gdLst>
                  <a:gd name="connsiteX0" fmla="*/ 32347 w 48872"/>
                  <a:gd name="connsiteY0" fmla="*/ 94367 h 94367"/>
                  <a:gd name="connsiteX1" fmla="*/ 16669 w 48872"/>
                  <a:gd name="connsiteY1" fmla="*/ 89282 h 94367"/>
                  <a:gd name="connsiteX2" fmla="*/ 11297 w 48872"/>
                  <a:gd name="connsiteY2" fmla="*/ 74731 h 94367"/>
                  <a:gd name="connsiteX3" fmla="*/ 11297 w 48872"/>
                  <a:gd name="connsiteY3" fmla="*/ 42522 h 94367"/>
                  <a:gd name="connsiteX4" fmla="*/ 0 w 48872"/>
                  <a:gd name="connsiteY4" fmla="*/ 42522 h 94367"/>
                  <a:gd name="connsiteX5" fmla="*/ 0 w 48872"/>
                  <a:gd name="connsiteY5" fmla="*/ 22320 h 94367"/>
                  <a:gd name="connsiteX6" fmla="*/ 11297 w 48872"/>
                  <a:gd name="connsiteY6" fmla="*/ 22320 h 94367"/>
                  <a:gd name="connsiteX7" fmla="*/ 11297 w 48872"/>
                  <a:gd name="connsiteY7" fmla="*/ 0 h 94367"/>
                  <a:gd name="connsiteX8" fmla="*/ 32633 w 48872"/>
                  <a:gd name="connsiteY8" fmla="*/ 0 h 94367"/>
                  <a:gd name="connsiteX9" fmla="*/ 32633 w 48872"/>
                  <a:gd name="connsiteY9" fmla="*/ 22320 h 94367"/>
                  <a:gd name="connsiteX10" fmla="*/ 48873 w 48872"/>
                  <a:gd name="connsiteY10" fmla="*/ 22320 h 94367"/>
                  <a:gd name="connsiteX11" fmla="*/ 48873 w 48872"/>
                  <a:gd name="connsiteY11" fmla="*/ 42522 h 94367"/>
                  <a:gd name="connsiteX12" fmla="*/ 32633 w 48872"/>
                  <a:gd name="connsiteY12" fmla="*/ 42522 h 94367"/>
                  <a:gd name="connsiteX13" fmla="*/ 32633 w 48872"/>
                  <a:gd name="connsiteY13" fmla="*/ 70210 h 94367"/>
                  <a:gd name="connsiteX14" fmla="*/ 33757 w 48872"/>
                  <a:gd name="connsiteY14" fmla="*/ 74025 h 94367"/>
                  <a:gd name="connsiteX15" fmla="*/ 37576 w 48872"/>
                  <a:gd name="connsiteY15" fmla="*/ 75155 h 94367"/>
                  <a:gd name="connsiteX16" fmla="*/ 48873 w 48872"/>
                  <a:gd name="connsiteY16" fmla="*/ 75155 h 94367"/>
                  <a:gd name="connsiteX17" fmla="*/ 48873 w 48872"/>
                  <a:gd name="connsiteY17" fmla="*/ 94367 h 94367"/>
                  <a:gd name="connsiteX18" fmla="*/ 32347 w 4887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72" h="94367">
                    <a:moveTo>
                      <a:pt x="32347" y="94367"/>
                    </a:moveTo>
                    <a:cubicBezTo>
                      <a:pt x="25470" y="94367"/>
                      <a:pt x="20241" y="92672"/>
                      <a:pt x="16669" y="89282"/>
                    </a:cubicBezTo>
                    <a:cubicBezTo>
                      <a:pt x="13087" y="85891"/>
                      <a:pt x="11297" y="81041"/>
                      <a:pt x="11297" y="74731"/>
                    </a:cubicBezTo>
                    <a:lnTo>
                      <a:pt x="11297" y="42522"/>
                    </a:lnTo>
                    <a:lnTo>
                      <a:pt x="0" y="42522"/>
                    </a:lnTo>
                    <a:lnTo>
                      <a:pt x="0" y="22320"/>
                    </a:lnTo>
                    <a:lnTo>
                      <a:pt x="11297" y="22320"/>
                    </a:lnTo>
                    <a:lnTo>
                      <a:pt x="11297" y="0"/>
                    </a:lnTo>
                    <a:lnTo>
                      <a:pt x="32633" y="0"/>
                    </a:lnTo>
                    <a:lnTo>
                      <a:pt x="32633" y="22320"/>
                    </a:lnTo>
                    <a:lnTo>
                      <a:pt x="48873" y="22320"/>
                    </a:lnTo>
                    <a:lnTo>
                      <a:pt x="48873" y="42522"/>
                    </a:lnTo>
                    <a:lnTo>
                      <a:pt x="32633" y="42522"/>
                    </a:lnTo>
                    <a:lnTo>
                      <a:pt x="32633" y="70210"/>
                    </a:lnTo>
                    <a:cubicBezTo>
                      <a:pt x="32633" y="72000"/>
                      <a:pt x="33004" y="73271"/>
                      <a:pt x="33757" y="74025"/>
                    </a:cubicBezTo>
                    <a:cubicBezTo>
                      <a:pt x="34509" y="74778"/>
                      <a:pt x="35785" y="75155"/>
                      <a:pt x="37576" y="75155"/>
                    </a:cubicBezTo>
                    <a:lnTo>
                      <a:pt x="48873" y="75155"/>
                    </a:lnTo>
                    <a:lnTo>
                      <a:pt x="48873"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65" name="Полилиния: фигура 64">
                <a:extLst>
                  <a:ext uri="{FF2B5EF4-FFF2-40B4-BE49-F238E27FC236}">
                    <a16:creationId xmlns:a16="http://schemas.microsoft.com/office/drawing/2014/main" id="{E96DCD0B-7935-51FD-992A-D816CDA9F5BE}"/>
                  </a:ext>
                </a:extLst>
              </p:cNvPr>
              <p:cNvSpPr/>
              <p:nvPr/>
            </p:nvSpPr>
            <p:spPr>
              <a:xfrm>
                <a:off x="4626730"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66" name="Полилиния: фигура 65">
                <a:extLst>
                  <a:ext uri="{FF2B5EF4-FFF2-40B4-BE49-F238E27FC236}">
                    <a16:creationId xmlns:a16="http://schemas.microsoft.com/office/drawing/2014/main" id="{D8ECEC6F-1802-D813-AA47-E0198F9E8F56}"/>
                  </a:ext>
                </a:extLst>
              </p:cNvPr>
              <p:cNvSpPr/>
              <p:nvPr/>
            </p:nvSpPr>
            <p:spPr>
              <a:xfrm>
                <a:off x="4549378" y="254218"/>
                <a:ext cx="65122" cy="74872"/>
              </a:xfrm>
              <a:custGeom>
                <a:avLst/>
                <a:gdLst>
                  <a:gd name="connsiteX0" fmla="*/ 32775 w 65122"/>
                  <a:gd name="connsiteY0" fmla="*/ 74872 h 74872"/>
                  <a:gd name="connsiteX1" fmla="*/ 13706 w 65122"/>
                  <a:gd name="connsiteY1" fmla="*/ 70917 h 74872"/>
                  <a:gd name="connsiteX2" fmla="*/ 3115 w 65122"/>
                  <a:gd name="connsiteY2" fmla="*/ 61310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1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8 h 74872"/>
                  <a:gd name="connsiteX12" fmla="*/ 286 w 65122"/>
                  <a:gd name="connsiteY12" fmla="*/ 22885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3 h 74872"/>
                  <a:gd name="connsiteX17" fmla="*/ 60322 w 65122"/>
                  <a:gd name="connsiteY17" fmla="*/ 12714 h 74872"/>
                  <a:gd name="connsiteX18" fmla="*/ 63998 w 65122"/>
                  <a:gd name="connsiteY18" fmla="*/ 23309 h 74872"/>
                  <a:gd name="connsiteX19" fmla="*/ 43367 w 65122"/>
                  <a:gd name="connsiteY19" fmla="*/ 23309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6 h 74872"/>
                  <a:gd name="connsiteX26" fmla="*/ 65122 w 65122"/>
                  <a:gd name="connsiteY26" fmla="*/ 52269 h 74872"/>
                  <a:gd name="connsiteX27" fmla="*/ 61455 w 65122"/>
                  <a:gd name="connsiteY27" fmla="*/ 63712 h 74872"/>
                  <a:gd name="connsiteX28" fmla="*/ 50578 w 65122"/>
                  <a:gd name="connsiteY28" fmla="*/ 71905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3"/>
                      <a:pt x="13706" y="70917"/>
                    </a:cubicBezTo>
                    <a:cubicBezTo>
                      <a:pt x="8811" y="68186"/>
                      <a:pt x="5277" y="64983"/>
                      <a:pt x="3115" y="61310"/>
                    </a:cubicBezTo>
                    <a:cubicBezTo>
                      <a:pt x="1038" y="57637"/>
                      <a:pt x="0" y="54200"/>
                      <a:pt x="0" y="50998"/>
                    </a:cubicBezTo>
                    <a:lnTo>
                      <a:pt x="20764" y="50998"/>
                    </a:lnTo>
                    <a:cubicBezTo>
                      <a:pt x="20764" y="52976"/>
                      <a:pt x="21755" y="54765"/>
                      <a:pt x="23736" y="56366"/>
                    </a:cubicBezTo>
                    <a:cubicBezTo>
                      <a:pt x="25803" y="57873"/>
                      <a:pt x="28823" y="58626"/>
                      <a:pt x="32775" y="58626"/>
                    </a:cubicBezTo>
                    <a:cubicBezTo>
                      <a:pt x="36643" y="58626"/>
                      <a:pt x="39462" y="58061"/>
                      <a:pt x="41253" y="56931"/>
                    </a:cubicBezTo>
                    <a:cubicBezTo>
                      <a:pt x="43139" y="55707"/>
                      <a:pt x="44082" y="54247"/>
                      <a:pt x="44082" y="52552"/>
                    </a:cubicBezTo>
                    <a:cubicBezTo>
                      <a:pt x="44082" y="50762"/>
                      <a:pt x="43463" y="49350"/>
                      <a:pt x="42243" y="48314"/>
                    </a:cubicBezTo>
                    <a:cubicBezTo>
                      <a:pt x="41015" y="47278"/>
                      <a:pt x="38852" y="46524"/>
                      <a:pt x="35747" y="46053"/>
                    </a:cubicBezTo>
                    <a:lnTo>
                      <a:pt x="25003" y="44358"/>
                    </a:lnTo>
                    <a:cubicBezTo>
                      <a:pt x="8525" y="41815"/>
                      <a:pt x="286" y="34658"/>
                      <a:pt x="286" y="22885"/>
                    </a:cubicBezTo>
                    <a:cubicBezTo>
                      <a:pt x="286" y="18742"/>
                      <a:pt x="1505" y="14927"/>
                      <a:pt x="3962" y="11443"/>
                    </a:cubicBezTo>
                    <a:cubicBezTo>
                      <a:pt x="6410" y="7958"/>
                      <a:pt x="10030" y="5180"/>
                      <a:pt x="14840" y="3108"/>
                    </a:cubicBezTo>
                    <a:cubicBezTo>
                      <a:pt x="19641" y="1036"/>
                      <a:pt x="25384" y="0"/>
                      <a:pt x="32071" y="0"/>
                    </a:cubicBezTo>
                    <a:cubicBezTo>
                      <a:pt x="38852" y="0"/>
                      <a:pt x="44644" y="1224"/>
                      <a:pt x="49444" y="3673"/>
                    </a:cubicBezTo>
                    <a:cubicBezTo>
                      <a:pt x="54245" y="6027"/>
                      <a:pt x="57874" y="9041"/>
                      <a:pt x="60322" y="12714"/>
                    </a:cubicBezTo>
                    <a:cubicBezTo>
                      <a:pt x="62770" y="16293"/>
                      <a:pt x="63998" y="19825"/>
                      <a:pt x="63998" y="23309"/>
                    </a:cubicBezTo>
                    <a:lnTo>
                      <a:pt x="43367" y="23309"/>
                    </a:lnTo>
                    <a:cubicBezTo>
                      <a:pt x="43367" y="21426"/>
                      <a:pt x="42339" y="19778"/>
                      <a:pt x="40262" y="18365"/>
                    </a:cubicBezTo>
                    <a:cubicBezTo>
                      <a:pt x="38291" y="16952"/>
                      <a:pt x="35557" y="16246"/>
                      <a:pt x="32071" y="16246"/>
                    </a:cubicBezTo>
                    <a:cubicBezTo>
                      <a:pt x="28680" y="16246"/>
                      <a:pt x="26041" y="16905"/>
                      <a:pt x="24155" y="18224"/>
                    </a:cubicBezTo>
                    <a:cubicBezTo>
                      <a:pt x="22374" y="19448"/>
                      <a:pt x="21479" y="20908"/>
                      <a:pt x="21479" y="22603"/>
                    </a:cubicBezTo>
                    <a:cubicBezTo>
                      <a:pt x="21479" y="25334"/>
                      <a:pt x="24203" y="27123"/>
                      <a:pt x="29670" y="27971"/>
                    </a:cubicBezTo>
                    <a:lnTo>
                      <a:pt x="40967" y="29666"/>
                    </a:lnTo>
                    <a:cubicBezTo>
                      <a:pt x="57074" y="32021"/>
                      <a:pt x="65122" y="39555"/>
                      <a:pt x="65122" y="52269"/>
                    </a:cubicBezTo>
                    <a:cubicBezTo>
                      <a:pt x="65122" y="56413"/>
                      <a:pt x="63903" y="60227"/>
                      <a:pt x="61455" y="63712"/>
                    </a:cubicBezTo>
                    <a:cubicBezTo>
                      <a:pt x="59103" y="67103"/>
                      <a:pt x="55474" y="69834"/>
                      <a:pt x="50578" y="71905"/>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67" name="Полилиния: фигура 66">
                <a:extLst>
                  <a:ext uri="{FF2B5EF4-FFF2-40B4-BE49-F238E27FC236}">
                    <a16:creationId xmlns:a16="http://schemas.microsoft.com/office/drawing/2014/main" id="{C6B8F99D-4C0D-4FE6-813E-73BDF08D3474}"/>
                  </a:ext>
                </a:extLst>
              </p:cNvPr>
              <p:cNvSpPr/>
              <p:nvPr/>
            </p:nvSpPr>
            <p:spPr>
              <a:xfrm>
                <a:off x="4465510" y="254218"/>
                <a:ext cx="75437" cy="74872"/>
              </a:xfrm>
              <a:custGeom>
                <a:avLst/>
                <a:gdLst>
                  <a:gd name="connsiteX0" fmla="*/ 37719 w 75437"/>
                  <a:gd name="connsiteY0" fmla="*/ 74872 h 74872"/>
                  <a:gd name="connsiteX1" fmla="*/ 18364 w 75437"/>
                  <a:gd name="connsiteY1" fmla="*/ 70069 h 74872"/>
                  <a:gd name="connsiteX2" fmla="*/ 4810 w 75437"/>
                  <a:gd name="connsiteY2" fmla="*/ 56649 h 74872"/>
                  <a:gd name="connsiteX3" fmla="*/ 0 w 75437"/>
                  <a:gd name="connsiteY3" fmla="*/ 37436 h 74872"/>
                  <a:gd name="connsiteX4" fmla="*/ 4810 w 75437"/>
                  <a:gd name="connsiteY4" fmla="*/ 18365 h 74872"/>
                  <a:gd name="connsiteX5" fmla="*/ 18364 w 75437"/>
                  <a:gd name="connsiteY5" fmla="*/ 4944 h 74872"/>
                  <a:gd name="connsiteX6" fmla="*/ 37719 w 75437"/>
                  <a:gd name="connsiteY6" fmla="*/ 0 h 74872"/>
                  <a:gd name="connsiteX7" fmla="*/ 57074 w 75437"/>
                  <a:gd name="connsiteY7" fmla="*/ 4944 h 74872"/>
                  <a:gd name="connsiteX8" fmla="*/ 70494 w 75437"/>
                  <a:gd name="connsiteY8" fmla="*/ 18365 h 74872"/>
                  <a:gd name="connsiteX9" fmla="*/ 75438 w 75437"/>
                  <a:gd name="connsiteY9" fmla="*/ 37436 h 74872"/>
                  <a:gd name="connsiteX10" fmla="*/ 70494 w 75437"/>
                  <a:gd name="connsiteY10" fmla="*/ 56649 h 74872"/>
                  <a:gd name="connsiteX11" fmla="*/ 57074 w 75437"/>
                  <a:gd name="connsiteY11" fmla="*/ 70069 h 74872"/>
                  <a:gd name="connsiteX12" fmla="*/ 37719 w 75437"/>
                  <a:gd name="connsiteY12" fmla="*/ 74872 h 74872"/>
                  <a:gd name="connsiteX13" fmla="*/ 37719 w 75437"/>
                  <a:gd name="connsiteY13" fmla="*/ 55095 h 74872"/>
                  <a:gd name="connsiteX14" fmla="*/ 49311 w 75437"/>
                  <a:gd name="connsiteY14" fmla="*/ 50150 h 74872"/>
                  <a:gd name="connsiteX15" fmla="*/ 54112 w 75437"/>
                  <a:gd name="connsiteY15" fmla="*/ 37436 h 74872"/>
                  <a:gd name="connsiteX16" fmla="*/ 49311 w 75437"/>
                  <a:gd name="connsiteY16" fmla="*/ 24722 h 74872"/>
                  <a:gd name="connsiteX17" fmla="*/ 37719 w 75437"/>
                  <a:gd name="connsiteY17" fmla="*/ 19778 h 74872"/>
                  <a:gd name="connsiteX18" fmla="*/ 25994 w 75437"/>
                  <a:gd name="connsiteY18" fmla="*/ 24722 h 74872"/>
                  <a:gd name="connsiteX19" fmla="*/ 21336 w 75437"/>
                  <a:gd name="connsiteY19" fmla="*/ 37436 h 74872"/>
                  <a:gd name="connsiteX20" fmla="*/ 25994 w 75437"/>
                  <a:gd name="connsiteY20" fmla="*/ 50150 h 74872"/>
                  <a:gd name="connsiteX21" fmla="*/ 37719 w 75437"/>
                  <a:gd name="connsiteY21" fmla="*/ 55095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37" h="74872">
                    <a:moveTo>
                      <a:pt x="37719" y="74872"/>
                    </a:moveTo>
                    <a:cubicBezTo>
                      <a:pt x="30566" y="74872"/>
                      <a:pt x="24117" y="73271"/>
                      <a:pt x="18364" y="70069"/>
                    </a:cubicBezTo>
                    <a:cubicBezTo>
                      <a:pt x="12621" y="66773"/>
                      <a:pt x="8106" y="62299"/>
                      <a:pt x="4810" y="56649"/>
                    </a:cubicBezTo>
                    <a:cubicBezTo>
                      <a:pt x="1610" y="50904"/>
                      <a:pt x="0" y="44499"/>
                      <a:pt x="0" y="37436"/>
                    </a:cubicBezTo>
                    <a:cubicBezTo>
                      <a:pt x="0" y="30373"/>
                      <a:pt x="1610" y="24016"/>
                      <a:pt x="4810" y="18365"/>
                    </a:cubicBezTo>
                    <a:cubicBezTo>
                      <a:pt x="8106" y="12620"/>
                      <a:pt x="12621" y="8146"/>
                      <a:pt x="18364" y="4944"/>
                    </a:cubicBezTo>
                    <a:cubicBezTo>
                      <a:pt x="24117" y="1648"/>
                      <a:pt x="30566" y="0"/>
                      <a:pt x="37719" y="0"/>
                    </a:cubicBezTo>
                    <a:cubicBezTo>
                      <a:pt x="44882" y="0"/>
                      <a:pt x="51330" y="1648"/>
                      <a:pt x="57074" y="4944"/>
                    </a:cubicBezTo>
                    <a:cubicBezTo>
                      <a:pt x="62817" y="8146"/>
                      <a:pt x="67294" y="12620"/>
                      <a:pt x="70494" y="18365"/>
                    </a:cubicBezTo>
                    <a:cubicBezTo>
                      <a:pt x="73790" y="24016"/>
                      <a:pt x="75438" y="30373"/>
                      <a:pt x="75438" y="37436"/>
                    </a:cubicBezTo>
                    <a:cubicBezTo>
                      <a:pt x="75438" y="44499"/>
                      <a:pt x="73790" y="50904"/>
                      <a:pt x="70494" y="56649"/>
                    </a:cubicBezTo>
                    <a:cubicBezTo>
                      <a:pt x="67294" y="62299"/>
                      <a:pt x="62817" y="66773"/>
                      <a:pt x="57074" y="70069"/>
                    </a:cubicBezTo>
                    <a:cubicBezTo>
                      <a:pt x="51330" y="73271"/>
                      <a:pt x="44882" y="74872"/>
                      <a:pt x="37719" y="74872"/>
                    </a:cubicBezTo>
                    <a:close/>
                    <a:moveTo>
                      <a:pt x="37719" y="55095"/>
                    </a:moveTo>
                    <a:cubicBezTo>
                      <a:pt x="42339" y="55095"/>
                      <a:pt x="46196" y="53446"/>
                      <a:pt x="49311" y="50150"/>
                    </a:cubicBezTo>
                    <a:cubicBezTo>
                      <a:pt x="52511" y="46854"/>
                      <a:pt x="54112" y="42616"/>
                      <a:pt x="54112" y="37436"/>
                    </a:cubicBezTo>
                    <a:cubicBezTo>
                      <a:pt x="54112" y="32256"/>
                      <a:pt x="52511" y="28018"/>
                      <a:pt x="49311" y="24722"/>
                    </a:cubicBezTo>
                    <a:cubicBezTo>
                      <a:pt x="46196" y="21426"/>
                      <a:pt x="42339" y="19778"/>
                      <a:pt x="37719" y="19778"/>
                    </a:cubicBezTo>
                    <a:cubicBezTo>
                      <a:pt x="33109" y="19778"/>
                      <a:pt x="29204" y="21426"/>
                      <a:pt x="25994" y="24722"/>
                    </a:cubicBezTo>
                    <a:cubicBezTo>
                      <a:pt x="22889" y="28018"/>
                      <a:pt x="21336" y="32256"/>
                      <a:pt x="21336" y="37436"/>
                    </a:cubicBezTo>
                    <a:cubicBezTo>
                      <a:pt x="21336" y="42616"/>
                      <a:pt x="22889" y="46854"/>
                      <a:pt x="25994" y="50150"/>
                    </a:cubicBezTo>
                    <a:cubicBezTo>
                      <a:pt x="29204" y="53446"/>
                      <a:pt x="33109" y="55095"/>
                      <a:pt x="37719" y="55095"/>
                    </a:cubicBezTo>
                    <a:close/>
                  </a:path>
                </a:pathLst>
              </a:custGeom>
              <a:solidFill>
                <a:srgbClr val="FFFFFF"/>
              </a:solidFill>
              <a:ln w="9525" cap="flat">
                <a:noFill/>
                <a:prstDash val="solid"/>
                <a:miter/>
              </a:ln>
            </p:spPr>
            <p:txBody>
              <a:bodyPr rtlCol="0" anchor="ctr"/>
              <a:lstStyle/>
              <a:p>
                <a:endParaRPr lang="en-GB"/>
              </a:p>
            </p:txBody>
          </p:sp>
          <p:sp>
            <p:nvSpPr>
              <p:cNvPr id="68" name="Полилиния: фигура 67">
                <a:extLst>
                  <a:ext uri="{FF2B5EF4-FFF2-40B4-BE49-F238E27FC236}">
                    <a16:creationId xmlns:a16="http://schemas.microsoft.com/office/drawing/2014/main" id="{BB4AD4DD-E1B5-1CF5-952C-51946CF47B8D}"/>
                  </a:ext>
                </a:extLst>
              </p:cNvPr>
              <p:cNvSpPr/>
              <p:nvPr/>
            </p:nvSpPr>
            <p:spPr>
              <a:xfrm>
                <a:off x="4379966" y="228790"/>
                <a:ext cx="78409" cy="98887"/>
              </a:xfrm>
              <a:custGeom>
                <a:avLst/>
                <a:gdLst>
                  <a:gd name="connsiteX0" fmla="*/ 0 w 78409"/>
                  <a:gd name="connsiteY0" fmla="*/ 98887 h 98887"/>
                  <a:gd name="connsiteX1" fmla="*/ 0 w 78409"/>
                  <a:gd name="connsiteY1" fmla="*/ 0 h 98887"/>
                  <a:gd name="connsiteX2" fmla="*/ 45777 w 78409"/>
                  <a:gd name="connsiteY2" fmla="*/ 0 h 98887"/>
                  <a:gd name="connsiteX3" fmla="*/ 62722 w 78409"/>
                  <a:gd name="connsiteY3" fmla="*/ 4238 h 98887"/>
                  <a:gd name="connsiteX4" fmla="*/ 74304 w 78409"/>
                  <a:gd name="connsiteY4" fmla="*/ 16387 h 98887"/>
                  <a:gd name="connsiteX5" fmla="*/ 78410 w 78409"/>
                  <a:gd name="connsiteY5" fmla="*/ 34469 h 98887"/>
                  <a:gd name="connsiteX6" fmla="*/ 74304 w 78409"/>
                  <a:gd name="connsiteY6" fmla="*/ 52834 h 98887"/>
                  <a:gd name="connsiteX7" fmla="*/ 62722 w 78409"/>
                  <a:gd name="connsiteY7" fmla="*/ 64983 h 98887"/>
                  <a:gd name="connsiteX8" fmla="*/ 45777 w 78409"/>
                  <a:gd name="connsiteY8" fmla="*/ 69221 h 98887"/>
                  <a:gd name="connsiteX9" fmla="*/ 22603 w 78409"/>
                  <a:gd name="connsiteY9" fmla="*/ 69221 h 98887"/>
                  <a:gd name="connsiteX10" fmla="*/ 22603 w 78409"/>
                  <a:gd name="connsiteY10" fmla="*/ 98887 h 98887"/>
                  <a:gd name="connsiteX11" fmla="*/ 0 w 78409"/>
                  <a:gd name="connsiteY11" fmla="*/ 98887 h 98887"/>
                  <a:gd name="connsiteX12" fmla="*/ 44501 w 78409"/>
                  <a:gd name="connsiteY12" fmla="*/ 47325 h 98887"/>
                  <a:gd name="connsiteX13" fmla="*/ 52549 w 78409"/>
                  <a:gd name="connsiteY13" fmla="*/ 43934 h 98887"/>
                  <a:gd name="connsiteX14" fmla="*/ 55807 w 78409"/>
                  <a:gd name="connsiteY14" fmla="*/ 34611 h 98887"/>
                  <a:gd name="connsiteX15" fmla="*/ 52549 w 78409"/>
                  <a:gd name="connsiteY15" fmla="*/ 25428 h 98887"/>
                  <a:gd name="connsiteX16" fmla="*/ 44501 w 78409"/>
                  <a:gd name="connsiteY16" fmla="*/ 21897 h 98887"/>
                  <a:gd name="connsiteX17" fmla="*/ 22603 w 78409"/>
                  <a:gd name="connsiteY17" fmla="*/ 21897 h 98887"/>
                  <a:gd name="connsiteX18" fmla="*/ 22603 w 78409"/>
                  <a:gd name="connsiteY18" fmla="*/ 47325 h 98887"/>
                  <a:gd name="connsiteX19" fmla="*/ 44501 w 78409"/>
                  <a:gd name="connsiteY19" fmla="*/ 47325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09" h="98887">
                    <a:moveTo>
                      <a:pt x="0" y="98887"/>
                    </a:moveTo>
                    <a:lnTo>
                      <a:pt x="0" y="0"/>
                    </a:lnTo>
                    <a:lnTo>
                      <a:pt x="45777" y="0"/>
                    </a:lnTo>
                    <a:cubicBezTo>
                      <a:pt x="52178" y="0"/>
                      <a:pt x="57826" y="1413"/>
                      <a:pt x="62722" y="4238"/>
                    </a:cubicBezTo>
                    <a:cubicBezTo>
                      <a:pt x="67713" y="7063"/>
                      <a:pt x="71580" y="11113"/>
                      <a:pt x="74304" y="16387"/>
                    </a:cubicBezTo>
                    <a:cubicBezTo>
                      <a:pt x="77038" y="21567"/>
                      <a:pt x="78410" y="27594"/>
                      <a:pt x="78410" y="34469"/>
                    </a:cubicBezTo>
                    <a:cubicBezTo>
                      <a:pt x="78410" y="41439"/>
                      <a:pt x="77038" y="47560"/>
                      <a:pt x="74304" y="52834"/>
                    </a:cubicBezTo>
                    <a:cubicBezTo>
                      <a:pt x="71580" y="58108"/>
                      <a:pt x="67713" y="62158"/>
                      <a:pt x="62722" y="64983"/>
                    </a:cubicBezTo>
                    <a:cubicBezTo>
                      <a:pt x="57826" y="67809"/>
                      <a:pt x="52178" y="69221"/>
                      <a:pt x="45777" y="69221"/>
                    </a:cubicBezTo>
                    <a:lnTo>
                      <a:pt x="22603" y="69221"/>
                    </a:lnTo>
                    <a:lnTo>
                      <a:pt x="22603" y="98887"/>
                    </a:lnTo>
                    <a:lnTo>
                      <a:pt x="0" y="98887"/>
                    </a:lnTo>
                    <a:close/>
                    <a:moveTo>
                      <a:pt x="44501" y="47325"/>
                    </a:moveTo>
                    <a:cubicBezTo>
                      <a:pt x="47796" y="47325"/>
                      <a:pt x="50483" y="46195"/>
                      <a:pt x="52549" y="43934"/>
                    </a:cubicBezTo>
                    <a:cubicBezTo>
                      <a:pt x="54721" y="41580"/>
                      <a:pt x="55807" y="38472"/>
                      <a:pt x="55807" y="34611"/>
                    </a:cubicBezTo>
                    <a:cubicBezTo>
                      <a:pt x="55807" y="30749"/>
                      <a:pt x="54721" y="27689"/>
                      <a:pt x="52549" y="25428"/>
                    </a:cubicBezTo>
                    <a:cubicBezTo>
                      <a:pt x="50483" y="23074"/>
                      <a:pt x="47796" y="21897"/>
                      <a:pt x="44501" y="21897"/>
                    </a:cubicBezTo>
                    <a:lnTo>
                      <a:pt x="22603" y="21897"/>
                    </a:lnTo>
                    <a:lnTo>
                      <a:pt x="22603" y="47325"/>
                    </a:lnTo>
                    <a:lnTo>
                      <a:pt x="44501" y="47325"/>
                    </a:lnTo>
                    <a:close/>
                  </a:path>
                </a:pathLst>
              </a:custGeom>
              <a:solidFill>
                <a:srgbClr val="FFFFFF"/>
              </a:solidFill>
              <a:ln w="9525" cap="flat">
                <a:noFill/>
                <a:prstDash val="solid"/>
                <a:miter/>
              </a:ln>
            </p:spPr>
            <p:txBody>
              <a:bodyPr rtlCol="0" anchor="ctr"/>
              <a:lstStyle/>
              <a:p>
                <a:endParaRPr lang="en-GB"/>
              </a:p>
            </p:txBody>
          </p:sp>
        </p:grpSp>
        <p:pic>
          <p:nvPicPr>
            <p:cNvPr id="12" name="Рисунок 11">
              <a:extLst>
                <a:ext uri="{FF2B5EF4-FFF2-40B4-BE49-F238E27FC236}">
                  <a16:creationId xmlns:a16="http://schemas.microsoft.com/office/drawing/2014/main" id="{963361B6-2752-BD75-4C3D-AA9F8BB03159}"/>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719" y="938801"/>
              <a:ext cx="2543819" cy="221661"/>
            </a:xfrm>
            <a:prstGeom prst="rect">
              <a:avLst/>
            </a:prstGeom>
          </p:spPr>
        </p:pic>
      </p:grpSp>
      <p:sp>
        <p:nvSpPr>
          <p:cNvPr id="6" name="Shape 9">
            <a:extLst>
              <a:ext uri="{FF2B5EF4-FFF2-40B4-BE49-F238E27FC236}">
                <a16:creationId xmlns:a16="http://schemas.microsoft.com/office/drawing/2014/main" id="{9658BFB7-E64C-7C92-66A6-64E0FA764076}"/>
              </a:ext>
            </a:extLst>
          </p:cNvPr>
          <p:cNvSpPr>
            <a:spLocks noGrp="1"/>
          </p:cNvSpPr>
          <p:nvPr>
            <p:ph type="title" hasCustomPrompt="1"/>
          </p:nvPr>
        </p:nvSpPr>
        <p:spPr>
          <a:xfrm>
            <a:off x="533183" y="3149026"/>
            <a:ext cx="8129554" cy="1843503"/>
          </a:xfrm>
        </p:spPr>
        <p:txBody>
          <a:bodyPr vert="horz" lIns="0" tIns="0" rIns="0" bIns="0" rtlCol="0" anchor="b">
            <a:noAutofit/>
          </a:bodyPr>
          <a:lstStyle>
            <a:lvl1pPr>
              <a:lnSpc>
                <a:spcPct val="70000"/>
              </a:lnSpc>
              <a:defRPr lang="ru-RU" sz="8000" b="0" spc="-200" baseline="0" dirty="0">
                <a:solidFill>
                  <a:srgbClr val="FFFFFF"/>
                </a:solidFill>
              </a:defRPr>
            </a:lvl1pPr>
          </a:lstStyle>
          <a:p>
            <a:pPr lvl="0"/>
            <a:r>
              <a:rPr lang="ru-RU" dirty="0"/>
              <a:t>Спасибо!</a:t>
            </a:r>
          </a:p>
        </p:txBody>
      </p:sp>
    </p:spTree>
    <p:extLst>
      <p:ext uri="{BB962C8B-B14F-4D97-AF65-F5344CB8AC3E}">
        <p14:creationId xmlns:p14="http://schemas.microsoft.com/office/powerpoint/2010/main" val="678895132"/>
      </p:ext>
    </p:extLst>
  </p:cSld>
  <p:clrMapOvr>
    <a:masterClrMapping/>
  </p:clrMapOvr>
  <p:extLst>
    <p:ext uri="{DCECCB84-F9BA-43D5-87BE-67443E8EF086}">
      <p15:sldGuideLst xmlns:p15="http://schemas.microsoft.com/office/powerpoint/2012/main">
        <p15:guide id="1" orient="horz" pos="298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Слайд Спасибо 2">
    <p:bg>
      <p:bgPr>
        <a:solidFill>
          <a:srgbClr val="212121"/>
        </a:solidFill>
        <a:effectLst/>
      </p:bgPr>
    </p:bg>
    <p:spTree>
      <p:nvGrpSpPr>
        <p:cNvPr id="1" name=""/>
        <p:cNvGrpSpPr/>
        <p:nvPr/>
      </p:nvGrpSpPr>
      <p:grpSpPr>
        <a:xfrm>
          <a:off x="0" y="0"/>
          <a:ext cx="0" cy="0"/>
          <a:chOff x="0" y="0"/>
          <a:chExt cx="0" cy="0"/>
        </a:xfrm>
      </p:grpSpPr>
      <p:pic>
        <p:nvPicPr>
          <p:cNvPr id="3" name="Рисунок 2" descr="Изображение выглядит как мультфильм, снимок экрана, 3D-моделирование&#10;&#10;Автоматически созданное описание">
            <a:extLst>
              <a:ext uri="{FF2B5EF4-FFF2-40B4-BE49-F238E27FC236}">
                <a16:creationId xmlns:a16="http://schemas.microsoft.com/office/drawing/2014/main" id="{8BAB4600-1CD8-9C0A-BABB-23F1F99D47E3}"/>
              </a:ext>
            </a:extLst>
          </p:cNvPr>
          <p:cNvPicPr>
            <a:picLocks noChangeAspect="1"/>
          </p:cNvPicPr>
          <p:nvPr userDrawn="1"/>
        </p:nvPicPr>
        <p:blipFill>
          <a:blip r:embed="rId2"/>
          <a:stretch>
            <a:fillRect/>
          </a:stretch>
        </p:blipFill>
        <p:spPr>
          <a:xfrm>
            <a:off x="0" y="0"/>
            <a:ext cx="12192000" cy="6857999"/>
          </a:xfrm>
          <a:prstGeom prst="rect">
            <a:avLst/>
          </a:prstGeom>
        </p:spPr>
      </p:pic>
      <p:grpSp>
        <p:nvGrpSpPr>
          <p:cNvPr id="83" name="Группа 82">
            <a:extLst>
              <a:ext uri="{FF2B5EF4-FFF2-40B4-BE49-F238E27FC236}">
                <a16:creationId xmlns:a16="http://schemas.microsoft.com/office/drawing/2014/main" id="{98FC1202-0722-42A7-92E7-1A511F846B91}"/>
              </a:ext>
            </a:extLst>
          </p:cNvPr>
          <p:cNvGrpSpPr/>
          <p:nvPr userDrawn="1"/>
        </p:nvGrpSpPr>
        <p:grpSpPr>
          <a:xfrm>
            <a:off x="8002719" y="407044"/>
            <a:ext cx="3638420" cy="753418"/>
            <a:chOff x="8002719" y="407044"/>
            <a:chExt cx="3638420" cy="753418"/>
          </a:xfrm>
        </p:grpSpPr>
        <p:grpSp>
          <p:nvGrpSpPr>
            <p:cNvPr id="84" name="Группа 83">
              <a:extLst>
                <a:ext uri="{FF2B5EF4-FFF2-40B4-BE49-F238E27FC236}">
                  <a16:creationId xmlns:a16="http://schemas.microsoft.com/office/drawing/2014/main" id="{109BABFF-ED4C-3914-9563-943FDE986F66}"/>
                </a:ext>
              </a:extLst>
            </p:cNvPr>
            <p:cNvGrpSpPr/>
            <p:nvPr userDrawn="1"/>
          </p:nvGrpSpPr>
          <p:grpSpPr>
            <a:xfrm>
              <a:off x="8027325" y="407044"/>
              <a:ext cx="3613814" cy="472530"/>
              <a:chOff x="3133725" y="225796"/>
              <a:chExt cx="2163908" cy="282945"/>
            </a:xfrm>
          </p:grpSpPr>
          <p:sp>
            <p:nvSpPr>
              <p:cNvPr id="86" name="Полилиния: фигура 85">
                <a:extLst>
                  <a:ext uri="{FF2B5EF4-FFF2-40B4-BE49-F238E27FC236}">
                    <a16:creationId xmlns:a16="http://schemas.microsoft.com/office/drawing/2014/main" id="{58F92E5A-B545-308B-DBCF-899F79D5D187}"/>
                  </a:ext>
                </a:extLst>
              </p:cNvPr>
              <p:cNvSpPr/>
              <p:nvPr/>
            </p:nvSpPr>
            <p:spPr>
              <a:xfrm>
                <a:off x="3133725" y="295646"/>
                <a:ext cx="234729" cy="213095"/>
              </a:xfrm>
              <a:custGeom>
                <a:avLst/>
                <a:gdLst>
                  <a:gd name="connsiteX0" fmla="*/ 225304 w 234729"/>
                  <a:gd name="connsiteY0" fmla="*/ 37883 h 213095"/>
                  <a:gd name="connsiteX1" fmla="*/ 198745 w 234729"/>
                  <a:gd name="connsiteY1" fmla="*/ 9866 h 213095"/>
                  <a:gd name="connsiteX2" fmla="*/ 159492 w 234729"/>
                  <a:gd name="connsiteY2" fmla="*/ 0 h 213095"/>
                  <a:gd name="connsiteX3" fmla="*/ 0 w 234729"/>
                  <a:gd name="connsiteY3" fmla="*/ 0 h 213095"/>
                  <a:gd name="connsiteX4" fmla="*/ 0 w 234729"/>
                  <a:gd name="connsiteY4" fmla="*/ 213096 h 213095"/>
                  <a:gd name="connsiteX5" fmla="*/ 52205 w 234729"/>
                  <a:gd name="connsiteY5" fmla="*/ 213096 h 213095"/>
                  <a:gd name="connsiteX6" fmla="*/ 52205 w 234729"/>
                  <a:gd name="connsiteY6" fmla="*/ 157191 h 213095"/>
                  <a:gd name="connsiteX7" fmla="*/ 159492 w 234729"/>
                  <a:gd name="connsiteY7" fmla="*/ 157191 h 213095"/>
                  <a:gd name="connsiteX8" fmla="*/ 198745 w 234729"/>
                  <a:gd name="connsiteY8" fmla="*/ 147326 h 213095"/>
                  <a:gd name="connsiteX9" fmla="*/ 225304 w 234729"/>
                  <a:gd name="connsiteY9" fmla="*/ 119175 h 213095"/>
                  <a:gd name="connsiteX10" fmla="*/ 234726 w 234729"/>
                  <a:gd name="connsiteY10" fmla="*/ 76556 h 213095"/>
                  <a:gd name="connsiteX11" fmla="*/ 225304 w 234729"/>
                  <a:gd name="connsiteY11" fmla="*/ 37883 h 213095"/>
                  <a:gd name="connsiteX12" fmla="*/ 182651 w 234729"/>
                  <a:gd name="connsiteY12" fmla="*/ 81556 h 213095"/>
                  <a:gd name="connsiteX13" fmla="*/ 157006 w 234729"/>
                  <a:gd name="connsiteY13" fmla="*/ 107337 h 213095"/>
                  <a:gd name="connsiteX14" fmla="*/ 52205 w 234729"/>
                  <a:gd name="connsiteY14" fmla="*/ 107337 h 213095"/>
                  <a:gd name="connsiteX15" fmla="*/ 52205 w 234729"/>
                  <a:gd name="connsiteY15" fmla="*/ 50249 h 213095"/>
                  <a:gd name="connsiteX16" fmla="*/ 157006 w 234729"/>
                  <a:gd name="connsiteY16" fmla="*/ 50249 h 213095"/>
                  <a:gd name="connsiteX17" fmla="*/ 182651 w 234729"/>
                  <a:gd name="connsiteY17" fmla="*/ 76030 h 213095"/>
                  <a:gd name="connsiteX18" fmla="*/ 182651 w 234729"/>
                  <a:gd name="connsiteY18" fmla="*/ 81556 h 21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9" h="213095">
                    <a:moveTo>
                      <a:pt x="225304" y="37883"/>
                    </a:moveTo>
                    <a:cubicBezTo>
                      <a:pt x="219025" y="25781"/>
                      <a:pt x="210127" y="16442"/>
                      <a:pt x="198745" y="9866"/>
                    </a:cubicBezTo>
                    <a:cubicBezTo>
                      <a:pt x="187362" y="3288"/>
                      <a:pt x="174277" y="0"/>
                      <a:pt x="159492" y="0"/>
                    </a:cubicBezTo>
                    <a:lnTo>
                      <a:pt x="0" y="0"/>
                    </a:lnTo>
                    <a:lnTo>
                      <a:pt x="0" y="213096"/>
                    </a:lnTo>
                    <a:lnTo>
                      <a:pt x="52205" y="213096"/>
                    </a:lnTo>
                    <a:lnTo>
                      <a:pt x="52205" y="157191"/>
                    </a:lnTo>
                    <a:lnTo>
                      <a:pt x="159492" y="157191"/>
                    </a:lnTo>
                    <a:cubicBezTo>
                      <a:pt x="174277" y="157191"/>
                      <a:pt x="187362" y="153903"/>
                      <a:pt x="198745" y="147326"/>
                    </a:cubicBezTo>
                    <a:cubicBezTo>
                      <a:pt x="210127" y="140749"/>
                      <a:pt x="219025" y="131409"/>
                      <a:pt x="225304" y="119175"/>
                    </a:cubicBezTo>
                    <a:cubicBezTo>
                      <a:pt x="231585" y="106943"/>
                      <a:pt x="234726" y="92736"/>
                      <a:pt x="234726" y="76556"/>
                    </a:cubicBezTo>
                    <a:cubicBezTo>
                      <a:pt x="234855" y="60641"/>
                      <a:pt x="231585" y="50118"/>
                      <a:pt x="225304" y="37883"/>
                    </a:cubicBezTo>
                    <a:close/>
                    <a:moveTo>
                      <a:pt x="182651" y="81556"/>
                    </a:moveTo>
                    <a:cubicBezTo>
                      <a:pt x="182651" y="95761"/>
                      <a:pt x="171138" y="107337"/>
                      <a:pt x="157006" y="107337"/>
                    </a:cubicBezTo>
                    <a:lnTo>
                      <a:pt x="52205" y="107337"/>
                    </a:lnTo>
                    <a:lnTo>
                      <a:pt x="52205" y="50249"/>
                    </a:lnTo>
                    <a:lnTo>
                      <a:pt x="157006" y="50249"/>
                    </a:lnTo>
                    <a:cubicBezTo>
                      <a:pt x="171138" y="50249"/>
                      <a:pt x="182651" y="61824"/>
                      <a:pt x="182651" y="76030"/>
                    </a:cubicBezTo>
                    <a:lnTo>
                      <a:pt x="182651" y="81556"/>
                    </a:lnTo>
                    <a:close/>
                  </a:path>
                </a:pathLst>
              </a:custGeom>
              <a:solidFill>
                <a:srgbClr val="FFFFFF"/>
              </a:solidFill>
              <a:ln w="9525" cap="flat">
                <a:noFill/>
                <a:prstDash val="solid"/>
                <a:miter/>
              </a:ln>
            </p:spPr>
            <p:txBody>
              <a:bodyPr rtlCol="0" anchor="ctr"/>
              <a:lstStyle/>
              <a:p>
                <a:endParaRPr lang="en-GB"/>
              </a:p>
            </p:txBody>
          </p:sp>
          <p:sp>
            <p:nvSpPr>
              <p:cNvPr id="87" name="Полилиния: фигура 86">
                <a:extLst>
                  <a:ext uri="{FF2B5EF4-FFF2-40B4-BE49-F238E27FC236}">
                    <a16:creationId xmlns:a16="http://schemas.microsoft.com/office/drawing/2014/main" id="{739F97A2-6304-4894-3743-ED2B93D70686}"/>
                  </a:ext>
                </a:extLst>
              </p:cNvPr>
              <p:cNvSpPr/>
              <p:nvPr/>
            </p:nvSpPr>
            <p:spPr>
              <a:xfrm>
                <a:off x="3394590" y="225796"/>
                <a:ext cx="234725" cy="227433"/>
              </a:xfrm>
              <a:custGeom>
                <a:avLst/>
                <a:gdLst>
                  <a:gd name="connsiteX0" fmla="*/ 182651 w 234725"/>
                  <a:gd name="connsiteY0" fmla="*/ 149562 h 227433"/>
                  <a:gd name="connsiteX1" fmla="*/ 175324 w 234725"/>
                  <a:gd name="connsiteY1" fmla="*/ 128120 h 227433"/>
                  <a:gd name="connsiteX2" fmla="*/ 156614 w 234725"/>
                  <a:gd name="connsiteY2" fmla="*/ 120097 h 227433"/>
                  <a:gd name="connsiteX3" fmla="*/ 52205 w 234725"/>
                  <a:gd name="connsiteY3" fmla="*/ 120097 h 227433"/>
                  <a:gd name="connsiteX4" fmla="*/ 52205 w 234725"/>
                  <a:gd name="connsiteY4" fmla="*/ 227433 h 227433"/>
                  <a:gd name="connsiteX5" fmla="*/ 0 w 234725"/>
                  <a:gd name="connsiteY5" fmla="*/ 227433 h 227433"/>
                  <a:gd name="connsiteX6" fmla="*/ 0 w 234725"/>
                  <a:gd name="connsiteY6" fmla="*/ 0 h 227433"/>
                  <a:gd name="connsiteX7" fmla="*/ 52205 w 234725"/>
                  <a:gd name="connsiteY7" fmla="*/ 0 h 227433"/>
                  <a:gd name="connsiteX8" fmla="*/ 52205 w 234725"/>
                  <a:gd name="connsiteY8" fmla="*/ 70505 h 227433"/>
                  <a:gd name="connsiteX9" fmla="*/ 159491 w 234725"/>
                  <a:gd name="connsiteY9" fmla="*/ 70505 h 227433"/>
                  <a:gd name="connsiteX10" fmla="*/ 198745 w 234725"/>
                  <a:gd name="connsiteY10" fmla="*/ 80371 h 227433"/>
                  <a:gd name="connsiteX11" fmla="*/ 225304 w 234725"/>
                  <a:gd name="connsiteY11" fmla="*/ 108520 h 227433"/>
                  <a:gd name="connsiteX12" fmla="*/ 234726 w 234725"/>
                  <a:gd name="connsiteY12" fmla="*/ 151140 h 227433"/>
                  <a:gd name="connsiteX13" fmla="*/ 234726 w 234725"/>
                  <a:gd name="connsiteY13" fmla="*/ 227302 h 227433"/>
                  <a:gd name="connsiteX14" fmla="*/ 182257 w 234725"/>
                  <a:gd name="connsiteY14" fmla="*/ 227302 h 227433"/>
                  <a:gd name="connsiteX15" fmla="*/ 182651 w 234725"/>
                  <a:gd name="connsiteY15" fmla="*/ 149562 h 2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725" h="227433">
                    <a:moveTo>
                      <a:pt x="182651" y="149562"/>
                    </a:moveTo>
                    <a:cubicBezTo>
                      <a:pt x="182651" y="140617"/>
                      <a:pt x="180164" y="133382"/>
                      <a:pt x="175324" y="128120"/>
                    </a:cubicBezTo>
                    <a:cubicBezTo>
                      <a:pt x="170482" y="122728"/>
                      <a:pt x="164202" y="120097"/>
                      <a:pt x="156614" y="120097"/>
                    </a:cubicBezTo>
                    <a:lnTo>
                      <a:pt x="52205" y="120097"/>
                    </a:lnTo>
                    <a:lnTo>
                      <a:pt x="52205" y="227433"/>
                    </a:lnTo>
                    <a:lnTo>
                      <a:pt x="0" y="227433"/>
                    </a:lnTo>
                    <a:lnTo>
                      <a:pt x="0" y="0"/>
                    </a:lnTo>
                    <a:lnTo>
                      <a:pt x="52205" y="0"/>
                    </a:lnTo>
                    <a:lnTo>
                      <a:pt x="52205" y="70505"/>
                    </a:lnTo>
                    <a:lnTo>
                      <a:pt x="159491" y="70505"/>
                    </a:lnTo>
                    <a:cubicBezTo>
                      <a:pt x="174276" y="70505"/>
                      <a:pt x="187361" y="73793"/>
                      <a:pt x="198745" y="80371"/>
                    </a:cubicBezTo>
                    <a:cubicBezTo>
                      <a:pt x="210127" y="86948"/>
                      <a:pt x="219025" y="96288"/>
                      <a:pt x="225304" y="108520"/>
                    </a:cubicBezTo>
                    <a:cubicBezTo>
                      <a:pt x="231584" y="120753"/>
                      <a:pt x="234726" y="134961"/>
                      <a:pt x="234726" y="151140"/>
                    </a:cubicBezTo>
                    <a:lnTo>
                      <a:pt x="234726" y="227302"/>
                    </a:lnTo>
                    <a:lnTo>
                      <a:pt x="182257" y="227302"/>
                    </a:lnTo>
                    <a:lnTo>
                      <a:pt x="182651" y="149562"/>
                    </a:lnTo>
                    <a:close/>
                  </a:path>
                </a:pathLst>
              </a:custGeom>
              <a:solidFill>
                <a:srgbClr val="FFFFFF"/>
              </a:solidFill>
              <a:ln w="9525" cap="flat">
                <a:noFill/>
                <a:prstDash val="solid"/>
                <a:miter/>
              </a:ln>
            </p:spPr>
            <p:txBody>
              <a:bodyPr rtlCol="0" anchor="ctr"/>
              <a:lstStyle/>
              <a:p>
                <a:endParaRPr lang="en-GB"/>
              </a:p>
            </p:txBody>
          </p:sp>
          <p:sp>
            <p:nvSpPr>
              <p:cNvPr id="88" name="Полилиния: фигура 87">
                <a:extLst>
                  <a:ext uri="{FF2B5EF4-FFF2-40B4-BE49-F238E27FC236}">
                    <a16:creationId xmlns:a16="http://schemas.microsoft.com/office/drawing/2014/main" id="{D657F022-62FF-342C-B0CE-10FE99AC486A}"/>
                  </a:ext>
                </a:extLst>
              </p:cNvPr>
              <p:cNvSpPr/>
              <p:nvPr/>
            </p:nvSpPr>
            <p:spPr>
              <a:xfrm>
                <a:off x="3655507" y="225796"/>
                <a:ext cx="234723" cy="227171"/>
              </a:xfrm>
              <a:custGeom>
                <a:avLst/>
                <a:gdLst>
                  <a:gd name="connsiteX0" fmla="*/ 9419 w 234723"/>
                  <a:gd name="connsiteY0" fmla="*/ 189287 h 227171"/>
                  <a:gd name="connsiteX1" fmla="*/ 35981 w 234723"/>
                  <a:gd name="connsiteY1" fmla="*/ 217305 h 227171"/>
                  <a:gd name="connsiteX2" fmla="*/ 75231 w 234723"/>
                  <a:gd name="connsiteY2" fmla="*/ 227171 h 227171"/>
                  <a:gd name="connsiteX3" fmla="*/ 234724 w 234723"/>
                  <a:gd name="connsiteY3" fmla="*/ 227171 h 227171"/>
                  <a:gd name="connsiteX4" fmla="*/ 234724 w 234723"/>
                  <a:gd name="connsiteY4" fmla="*/ 0 h 227171"/>
                  <a:gd name="connsiteX5" fmla="*/ 182520 w 234723"/>
                  <a:gd name="connsiteY5" fmla="*/ 0 h 227171"/>
                  <a:gd name="connsiteX6" fmla="*/ 182520 w 234723"/>
                  <a:gd name="connsiteY6" fmla="*/ 69980 h 227171"/>
                  <a:gd name="connsiteX7" fmla="*/ 75231 w 234723"/>
                  <a:gd name="connsiteY7" fmla="*/ 69980 h 227171"/>
                  <a:gd name="connsiteX8" fmla="*/ 35981 w 234723"/>
                  <a:gd name="connsiteY8" fmla="*/ 79846 h 227171"/>
                  <a:gd name="connsiteX9" fmla="*/ 9419 w 234723"/>
                  <a:gd name="connsiteY9" fmla="*/ 107995 h 227171"/>
                  <a:gd name="connsiteX10" fmla="*/ 0 w 234723"/>
                  <a:gd name="connsiteY10" fmla="*/ 150615 h 227171"/>
                  <a:gd name="connsiteX11" fmla="*/ 9419 w 234723"/>
                  <a:gd name="connsiteY11" fmla="*/ 189287 h 227171"/>
                  <a:gd name="connsiteX12" fmla="*/ 52204 w 234723"/>
                  <a:gd name="connsiteY12" fmla="*/ 145747 h 227171"/>
                  <a:gd name="connsiteX13" fmla="*/ 77849 w 234723"/>
                  <a:gd name="connsiteY13" fmla="*/ 119966 h 227171"/>
                  <a:gd name="connsiteX14" fmla="*/ 182650 w 234723"/>
                  <a:gd name="connsiteY14" fmla="*/ 119966 h 227171"/>
                  <a:gd name="connsiteX15" fmla="*/ 182650 w 234723"/>
                  <a:gd name="connsiteY15" fmla="*/ 177055 h 227171"/>
                  <a:gd name="connsiteX16" fmla="*/ 77849 w 234723"/>
                  <a:gd name="connsiteY16" fmla="*/ 177055 h 227171"/>
                  <a:gd name="connsiteX17" fmla="*/ 52204 w 234723"/>
                  <a:gd name="connsiteY17" fmla="*/ 151273 h 227171"/>
                  <a:gd name="connsiteX18" fmla="*/ 52204 w 234723"/>
                  <a:gd name="connsiteY18" fmla="*/ 145747 h 2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3" h="227171">
                    <a:moveTo>
                      <a:pt x="9419" y="189287"/>
                    </a:moveTo>
                    <a:cubicBezTo>
                      <a:pt x="15700" y="201388"/>
                      <a:pt x="24597" y="210727"/>
                      <a:pt x="35981" y="217305"/>
                    </a:cubicBezTo>
                    <a:cubicBezTo>
                      <a:pt x="47363" y="223881"/>
                      <a:pt x="60447" y="227171"/>
                      <a:pt x="75231" y="227171"/>
                    </a:cubicBezTo>
                    <a:lnTo>
                      <a:pt x="234724" y="227171"/>
                    </a:lnTo>
                    <a:lnTo>
                      <a:pt x="234724" y="0"/>
                    </a:lnTo>
                    <a:lnTo>
                      <a:pt x="182520" y="0"/>
                    </a:lnTo>
                    <a:lnTo>
                      <a:pt x="182520" y="69980"/>
                    </a:lnTo>
                    <a:lnTo>
                      <a:pt x="75231" y="69980"/>
                    </a:lnTo>
                    <a:cubicBezTo>
                      <a:pt x="60447" y="69980"/>
                      <a:pt x="47363" y="73268"/>
                      <a:pt x="35981" y="79846"/>
                    </a:cubicBezTo>
                    <a:cubicBezTo>
                      <a:pt x="24597" y="86423"/>
                      <a:pt x="15700" y="95762"/>
                      <a:pt x="9419" y="107995"/>
                    </a:cubicBezTo>
                    <a:cubicBezTo>
                      <a:pt x="3139" y="120228"/>
                      <a:pt x="0" y="134435"/>
                      <a:pt x="0" y="150615"/>
                    </a:cubicBezTo>
                    <a:cubicBezTo>
                      <a:pt x="0" y="166532"/>
                      <a:pt x="3139" y="177185"/>
                      <a:pt x="9419" y="189287"/>
                    </a:cubicBezTo>
                    <a:close/>
                    <a:moveTo>
                      <a:pt x="52204" y="145747"/>
                    </a:moveTo>
                    <a:cubicBezTo>
                      <a:pt x="52204" y="131540"/>
                      <a:pt x="63717" y="119966"/>
                      <a:pt x="77849" y="119966"/>
                    </a:cubicBezTo>
                    <a:lnTo>
                      <a:pt x="182650" y="119966"/>
                    </a:lnTo>
                    <a:lnTo>
                      <a:pt x="182650" y="177055"/>
                    </a:lnTo>
                    <a:lnTo>
                      <a:pt x="77849" y="177055"/>
                    </a:lnTo>
                    <a:cubicBezTo>
                      <a:pt x="63717" y="177055"/>
                      <a:pt x="52204" y="165481"/>
                      <a:pt x="52204" y="151273"/>
                    </a:cubicBezTo>
                    <a:lnTo>
                      <a:pt x="52204" y="145747"/>
                    </a:lnTo>
                    <a:close/>
                  </a:path>
                </a:pathLst>
              </a:custGeom>
              <a:solidFill>
                <a:srgbClr val="FFFFFF"/>
              </a:solidFill>
              <a:ln w="9525" cap="flat">
                <a:noFill/>
                <a:prstDash val="solid"/>
                <a:miter/>
              </a:ln>
            </p:spPr>
            <p:txBody>
              <a:bodyPr rtlCol="0" anchor="ctr"/>
              <a:lstStyle/>
              <a:p>
                <a:endParaRPr lang="en-GB"/>
              </a:p>
            </p:txBody>
          </p:sp>
          <p:sp>
            <p:nvSpPr>
              <p:cNvPr id="89" name="Полилиния: фигура 88">
                <a:extLst>
                  <a:ext uri="{FF2B5EF4-FFF2-40B4-BE49-F238E27FC236}">
                    <a16:creationId xmlns:a16="http://schemas.microsoft.com/office/drawing/2014/main" id="{0EE2E126-CFB7-547C-7DB1-E06671AA165C}"/>
                  </a:ext>
                </a:extLst>
              </p:cNvPr>
              <p:cNvSpPr/>
              <p:nvPr/>
            </p:nvSpPr>
            <p:spPr>
              <a:xfrm>
                <a:off x="3707700" y="477171"/>
                <a:ext cx="182650" cy="6576"/>
              </a:xfrm>
              <a:custGeom>
                <a:avLst/>
                <a:gdLst>
                  <a:gd name="connsiteX0" fmla="*/ 182650 w 182650"/>
                  <a:gd name="connsiteY0" fmla="*/ 0 h 6576"/>
                  <a:gd name="connsiteX1" fmla="*/ 0 w 182650"/>
                  <a:gd name="connsiteY1" fmla="*/ 0 h 6576"/>
                  <a:gd name="connsiteX2" fmla="*/ 0 w 182650"/>
                  <a:gd name="connsiteY2" fmla="*/ 6576 h 6576"/>
                  <a:gd name="connsiteX3" fmla="*/ 182650 w 182650"/>
                  <a:gd name="connsiteY3" fmla="*/ 6576 h 6576"/>
                  <a:gd name="connsiteX4" fmla="*/ 182650 w 182650"/>
                  <a:gd name="connsiteY4" fmla="*/ 0 h 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0" h="6576">
                    <a:moveTo>
                      <a:pt x="182650" y="0"/>
                    </a:moveTo>
                    <a:lnTo>
                      <a:pt x="0" y="0"/>
                    </a:lnTo>
                    <a:lnTo>
                      <a:pt x="0" y="6576"/>
                    </a:lnTo>
                    <a:lnTo>
                      <a:pt x="182650" y="6576"/>
                    </a:lnTo>
                    <a:lnTo>
                      <a:pt x="182650" y="0"/>
                    </a:lnTo>
                    <a:close/>
                  </a:path>
                </a:pathLst>
              </a:custGeom>
              <a:solidFill>
                <a:srgbClr val="FFFFFF"/>
              </a:solidFill>
              <a:ln w="9525" cap="flat">
                <a:noFill/>
                <a:prstDash val="solid"/>
                <a:miter/>
              </a:ln>
            </p:spPr>
            <p:txBody>
              <a:bodyPr rtlCol="0" anchor="ctr"/>
              <a:lstStyle/>
              <a:p>
                <a:endParaRPr lang="en-GB"/>
              </a:p>
            </p:txBody>
          </p:sp>
          <p:sp>
            <p:nvSpPr>
              <p:cNvPr id="90" name="Полилиния: фигура 89">
                <a:extLst>
                  <a:ext uri="{FF2B5EF4-FFF2-40B4-BE49-F238E27FC236}">
                    <a16:creationId xmlns:a16="http://schemas.microsoft.com/office/drawing/2014/main" id="{C3077979-9288-D8AC-6626-DEBC8ED09007}"/>
                  </a:ext>
                </a:extLst>
              </p:cNvPr>
              <p:cNvSpPr/>
              <p:nvPr/>
            </p:nvSpPr>
            <p:spPr>
              <a:xfrm>
                <a:off x="3133725" y="265125"/>
                <a:ext cx="182651" cy="6577"/>
              </a:xfrm>
              <a:custGeom>
                <a:avLst/>
                <a:gdLst>
                  <a:gd name="connsiteX0" fmla="*/ 182651 w 182651"/>
                  <a:gd name="connsiteY0" fmla="*/ 0 h 6577"/>
                  <a:gd name="connsiteX1" fmla="*/ 0 w 182651"/>
                  <a:gd name="connsiteY1" fmla="*/ 0 h 6577"/>
                  <a:gd name="connsiteX2" fmla="*/ 0 w 182651"/>
                  <a:gd name="connsiteY2" fmla="*/ 6578 h 6577"/>
                  <a:gd name="connsiteX3" fmla="*/ 182651 w 182651"/>
                  <a:gd name="connsiteY3" fmla="*/ 6578 h 6577"/>
                  <a:gd name="connsiteX4" fmla="*/ 182651 w 182651"/>
                  <a:gd name="connsiteY4" fmla="*/ 0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1" h="6577">
                    <a:moveTo>
                      <a:pt x="182651" y="0"/>
                    </a:moveTo>
                    <a:lnTo>
                      <a:pt x="0" y="0"/>
                    </a:lnTo>
                    <a:lnTo>
                      <a:pt x="0" y="6578"/>
                    </a:lnTo>
                    <a:lnTo>
                      <a:pt x="182651" y="6578"/>
                    </a:lnTo>
                    <a:lnTo>
                      <a:pt x="182651" y="0"/>
                    </a:lnTo>
                    <a:close/>
                  </a:path>
                </a:pathLst>
              </a:custGeom>
              <a:solidFill>
                <a:srgbClr val="FFFFFF"/>
              </a:solidFill>
              <a:ln w="9525" cap="flat">
                <a:noFill/>
                <a:prstDash val="solid"/>
                <a:miter/>
              </a:ln>
            </p:spPr>
            <p:txBody>
              <a:bodyPr rtlCol="0" anchor="ctr"/>
              <a:lstStyle/>
              <a:p>
                <a:endParaRPr lang="en-GB"/>
              </a:p>
            </p:txBody>
          </p:sp>
          <p:sp>
            <p:nvSpPr>
              <p:cNvPr id="91" name="Полилиния: фигура 90">
                <a:extLst>
                  <a:ext uri="{FF2B5EF4-FFF2-40B4-BE49-F238E27FC236}">
                    <a16:creationId xmlns:a16="http://schemas.microsoft.com/office/drawing/2014/main" id="{40147132-19F6-FD0A-F89B-D9A5E3507131}"/>
                  </a:ext>
                </a:extLst>
              </p:cNvPr>
              <p:cNvSpPr/>
              <p:nvPr/>
            </p:nvSpPr>
            <p:spPr>
              <a:xfrm>
                <a:off x="4022677" y="226389"/>
                <a:ext cx="236912" cy="225554"/>
              </a:xfrm>
              <a:custGeom>
                <a:avLst/>
                <a:gdLst>
                  <a:gd name="connsiteX0" fmla="*/ 230645 w 236912"/>
                  <a:gd name="connsiteY0" fmla="*/ 225555 h 225554"/>
                  <a:gd name="connsiteX1" fmla="*/ 0 w 236912"/>
                  <a:gd name="connsiteY1" fmla="*/ 225555 h 225554"/>
                  <a:gd name="connsiteX2" fmla="*/ 0 w 236912"/>
                  <a:gd name="connsiteY2" fmla="*/ 168219 h 225554"/>
                  <a:gd name="connsiteX3" fmla="*/ 72616 w 236912"/>
                  <a:gd name="connsiteY3" fmla="*/ 95603 h 225554"/>
                  <a:gd name="connsiteX4" fmla="*/ 162998 w 236912"/>
                  <a:gd name="connsiteY4" fmla="*/ 95603 h 225554"/>
                  <a:gd name="connsiteX5" fmla="*/ 184544 w 236912"/>
                  <a:gd name="connsiteY5" fmla="*/ 74053 h 225554"/>
                  <a:gd name="connsiteX6" fmla="*/ 162998 w 236912"/>
                  <a:gd name="connsiteY6" fmla="*/ 52503 h 225554"/>
                  <a:gd name="connsiteX7" fmla="*/ 1828 w 236912"/>
                  <a:gd name="connsiteY7" fmla="*/ 52503 h 225554"/>
                  <a:gd name="connsiteX8" fmla="*/ 1828 w 236912"/>
                  <a:gd name="connsiteY8" fmla="*/ 0 h 225554"/>
                  <a:gd name="connsiteX9" fmla="*/ 162865 w 236912"/>
                  <a:gd name="connsiteY9" fmla="*/ 0 h 225554"/>
                  <a:gd name="connsiteX10" fmla="*/ 236912 w 236912"/>
                  <a:gd name="connsiteY10" fmla="*/ 74053 h 225554"/>
                  <a:gd name="connsiteX11" fmla="*/ 162865 w 236912"/>
                  <a:gd name="connsiteY11" fmla="*/ 148106 h 225554"/>
                  <a:gd name="connsiteX12" fmla="*/ 72482 w 236912"/>
                  <a:gd name="connsiteY12" fmla="*/ 148106 h 225554"/>
                  <a:gd name="connsiteX13" fmla="*/ 52372 w 236912"/>
                  <a:gd name="connsiteY13" fmla="*/ 168219 h 225554"/>
                  <a:gd name="connsiteX14" fmla="*/ 52372 w 236912"/>
                  <a:gd name="connsiteY14" fmla="*/ 173051 h 225554"/>
                  <a:gd name="connsiteX15" fmla="*/ 230521 w 236912"/>
                  <a:gd name="connsiteY15" fmla="*/ 173051 h 225554"/>
                  <a:gd name="connsiteX16" fmla="*/ 230521 w 236912"/>
                  <a:gd name="connsiteY16" fmla="*/ 225555 h 225554"/>
                  <a:gd name="connsiteX17" fmla="*/ 230645 w 236912"/>
                  <a:gd name="connsiteY17" fmla="*/ 225555 h 22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912" h="225554">
                    <a:moveTo>
                      <a:pt x="230645" y="225555"/>
                    </a:moveTo>
                    <a:lnTo>
                      <a:pt x="0" y="225555"/>
                    </a:lnTo>
                    <a:lnTo>
                      <a:pt x="0" y="168219"/>
                    </a:lnTo>
                    <a:cubicBezTo>
                      <a:pt x="0" y="128254"/>
                      <a:pt x="32520" y="95603"/>
                      <a:pt x="72616" y="95603"/>
                    </a:cubicBezTo>
                    <a:lnTo>
                      <a:pt x="162998" y="95603"/>
                    </a:lnTo>
                    <a:cubicBezTo>
                      <a:pt x="174876" y="95603"/>
                      <a:pt x="184544" y="85938"/>
                      <a:pt x="184544" y="74053"/>
                    </a:cubicBezTo>
                    <a:cubicBezTo>
                      <a:pt x="184544" y="62168"/>
                      <a:pt x="174876" y="52503"/>
                      <a:pt x="162998" y="52503"/>
                    </a:cubicBezTo>
                    <a:lnTo>
                      <a:pt x="1828" y="52503"/>
                    </a:lnTo>
                    <a:lnTo>
                      <a:pt x="1828" y="0"/>
                    </a:lnTo>
                    <a:lnTo>
                      <a:pt x="162865" y="0"/>
                    </a:lnTo>
                    <a:cubicBezTo>
                      <a:pt x="203613" y="0"/>
                      <a:pt x="236912" y="33174"/>
                      <a:pt x="236912" y="74053"/>
                    </a:cubicBezTo>
                    <a:cubicBezTo>
                      <a:pt x="236912" y="114802"/>
                      <a:pt x="203746" y="148106"/>
                      <a:pt x="162865" y="148106"/>
                    </a:cubicBezTo>
                    <a:lnTo>
                      <a:pt x="72482" y="148106"/>
                    </a:lnTo>
                    <a:cubicBezTo>
                      <a:pt x="61384" y="148106"/>
                      <a:pt x="52372" y="157118"/>
                      <a:pt x="52372" y="168219"/>
                    </a:cubicBezTo>
                    <a:lnTo>
                      <a:pt x="52372" y="173051"/>
                    </a:lnTo>
                    <a:lnTo>
                      <a:pt x="230521" y="173051"/>
                    </a:lnTo>
                    <a:lnTo>
                      <a:pt x="230521" y="225555"/>
                    </a:lnTo>
                    <a:lnTo>
                      <a:pt x="230645" y="225555"/>
                    </a:lnTo>
                    <a:close/>
                  </a:path>
                </a:pathLst>
              </a:custGeom>
              <a:solidFill>
                <a:srgbClr val="FFFFFF"/>
              </a:solidFill>
              <a:ln w="9525" cap="flat">
                <a:noFill/>
                <a:prstDash val="solid"/>
                <a:miter/>
              </a:ln>
            </p:spPr>
            <p:txBody>
              <a:bodyPr rtlCol="0" anchor="ctr"/>
              <a:lstStyle/>
              <a:p>
                <a:endParaRPr lang="en-GB"/>
              </a:p>
            </p:txBody>
          </p:sp>
          <p:sp>
            <p:nvSpPr>
              <p:cNvPr id="92" name="Полилиния: фигура 91">
                <a:extLst>
                  <a:ext uri="{FF2B5EF4-FFF2-40B4-BE49-F238E27FC236}">
                    <a16:creationId xmlns:a16="http://schemas.microsoft.com/office/drawing/2014/main" id="{D143982B-44FA-CC04-B5C9-9BBADC59B543}"/>
                  </a:ext>
                </a:extLst>
              </p:cNvPr>
              <p:cNvSpPr/>
              <p:nvPr/>
            </p:nvSpPr>
            <p:spPr>
              <a:xfrm>
                <a:off x="4975126" y="361335"/>
                <a:ext cx="48882" cy="94367"/>
              </a:xfrm>
              <a:custGeom>
                <a:avLst/>
                <a:gdLst>
                  <a:gd name="connsiteX0" fmla="*/ 32347 w 48882"/>
                  <a:gd name="connsiteY0" fmla="*/ 94367 h 94367"/>
                  <a:gd name="connsiteX1" fmla="*/ 16669 w 48882"/>
                  <a:gd name="connsiteY1" fmla="*/ 89282 h 94367"/>
                  <a:gd name="connsiteX2" fmla="*/ 11306 w 48882"/>
                  <a:gd name="connsiteY2" fmla="*/ 74731 h 94367"/>
                  <a:gd name="connsiteX3" fmla="*/ 11306 w 48882"/>
                  <a:gd name="connsiteY3" fmla="*/ 42521 h 94367"/>
                  <a:gd name="connsiteX4" fmla="*/ 0 w 48882"/>
                  <a:gd name="connsiteY4" fmla="*/ 42521 h 94367"/>
                  <a:gd name="connsiteX5" fmla="*/ 0 w 48882"/>
                  <a:gd name="connsiteY5" fmla="*/ 22321 h 94367"/>
                  <a:gd name="connsiteX6" fmla="*/ 11306 w 48882"/>
                  <a:gd name="connsiteY6" fmla="*/ 22321 h 94367"/>
                  <a:gd name="connsiteX7" fmla="*/ 11306 w 48882"/>
                  <a:gd name="connsiteY7" fmla="*/ 0 h 94367"/>
                  <a:gd name="connsiteX8" fmla="*/ 32633 w 48882"/>
                  <a:gd name="connsiteY8" fmla="*/ 0 h 94367"/>
                  <a:gd name="connsiteX9" fmla="*/ 32633 w 48882"/>
                  <a:gd name="connsiteY9" fmla="*/ 22321 h 94367"/>
                  <a:gd name="connsiteX10" fmla="*/ 48882 w 48882"/>
                  <a:gd name="connsiteY10" fmla="*/ 22321 h 94367"/>
                  <a:gd name="connsiteX11" fmla="*/ 48882 w 48882"/>
                  <a:gd name="connsiteY11" fmla="*/ 42521 h 94367"/>
                  <a:gd name="connsiteX12" fmla="*/ 32633 w 48882"/>
                  <a:gd name="connsiteY12" fmla="*/ 42521 h 94367"/>
                  <a:gd name="connsiteX13" fmla="*/ 32633 w 48882"/>
                  <a:gd name="connsiteY13" fmla="*/ 70211 h 94367"/>
                  <a:gd name="connsiteX14" fmla="*/ 33766 w 48882"/>
                  <a:gd name="connsiteY14" fmla="*/ 74024 h 94367"/>
                  <a:gd name="connsiteX15" fmla="*/ 37576 w 48882"/>
                  <a:gd name="connsiteY15" fmla="*/ 75155 h 94367"/>
                  <a:gd name="connsiteX16" fmla="*/ 48882 w 48882"/>
                  <a:gd name="connsiteY16" fmla="*/ 75155 h 94367"/>
                  <a:gd name="connsiteX17" fmla="*/ 48882 w 48882"/>
                  <a:gd name="connsiteY17" fmla="*/ 94367 h 94367"/>
                  <a:gd name="connsiteX18" fmla="*/ 32347 w 4888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82" h="94367">
                    <a:moveTo>
                      <a:pt x="32347" y="94367"/>
                    </a:moveTo>
                    <a:cubicBezTo>
                      <a:pt x="25479" y="94367"/>
                      <a:pt x="20250" y="92673"/>
                      <a:pt x="16669" y="89282"/>
                    </a:cubicBezTo>
                    <a:cubicBezTo>
                      <a:pt x="13087" y="85892"/>
                      <a:pt x="11306" y="81041"/>
                      <a:pt x="11306" y="74731"/>
                    </a:cubicBezTo>
                    <a:lnTo>
                      <a:pt x="11306" y="42521"/>
                    </a:lnTo>
                    <a:lnTo>
                      <a:pt x="0" y="42521"/>
                    </a:lnTo>
                    <a:lnTo>
                      <a:pt x="0" y="22321"/>
                    </a:lnTo>
                    <a:lnTo>
                      <a:pt x="11306" y="22321"/>
                    </a:lnTo>
                    <a:lnTo>
                      <a:pt x="11306" y="0"/>
                    </a:lnTo>
                    <a:lnTo>
                      <a:pt x="32633" y="0"/>
                    </a:lnTo>
                    <a:lnTo>
                      <a:pt x="32633" y="22321"/>
                    </a:lnTo>
                    <a:lnTo>
                      <a:pt x="48882" y="22321"/>
                    </a:lnTo>
                    <a:lnTo>
                      <a:pt x="48882" y="42521"/>
                    </a:lnTo>
                    <a:lnTo>
                      <a:pt x="32633" y="42521"/>
                    </a:lnTo>
                    <a:lnTo>
                      <a:pt x="32633" y="70211"/>
                    </a:lnTo>
                    <a:cubicBezTo>
                      <a:pt x="32633" y="71999"/>
                      <a:pt x="33014" y="73271"/>
                      <a:pt x="33766" y="74024"/>
                    </a:cubicBezTo>
                    <a:cubicBezTo>
                      <a:pt x="34519" y="74778"/>
                      <a:pt x="35785" y="75155"/>
                      <a:pt x="37576" y="75155"/>
                    </a:cubicBezTo>
                    <a:lnTo>
                      <a:pt x="48882" y="75155"/>
                    </a:lnTo>
                    <a:lnTo>
                      <a:pt x="48882"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93" name="Полилиния: фигура 92">
                <a:extLst>
                  <a:ext uri="{FF2B5EF4-FFF2-40B4-BE49-F238E27FC236}">
                    <a16:creationId xmlns:a16="http://schemas.microsoft.com/office/drawing/2014/main" id="{C50775E6-E18D-0A84-4DBA-DE3F2858B41C}"/>
                  </a:ext>
                </a:extLst>
              </p:cNvPr>
              <p:cNvSpPr/>
              <p:nvPr/>
            </p:nvSpPr>
            <p:spPr>
              <a:xfrm>
                <a:off x="4903631" y="382238"/>
                <a:ext cx="65122" cy="74872"/>
              </a:xfrm>
              <a:custGeom>
                <a:avLst/>
                <a:gdLst>
                  <a:gd name="connsiteX0" fmla="*/ 32775 w 65122"/>
                  <a:gd name="connsiteY0" fmla="*/ 74872 h 74872"/>
                  <a:gd name="connsiteX1" fmla="*/ 13706 w 65122"/>
                  <a:gd name="connsiteY1" fmla="*/ 70917 h 74872"/>
                  <a:gd name="connsiteX2" fmla="*/ 3115 w 65122"/>
                  <a:gd name="connsiteY2" fmla="*/ 61311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2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9 h 74872"/>
                  <a:gd name="connsiteX12" fmla="*/ 286 w 65122"/>
                  <a:gd name="connsiteY12" fmla="*/ 22886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4 h 74872"/>
                  <a:gd name="connsiteX17" fmla="*/ 60322 w 65122"/>
                  <a:gd name="connsiteY17" fmla="*/ 12715 h 74872"/>
                  <a:gd name="connsiteX18" fmla="*/ 63998 w 65122"/>
                  <a:gd name="connsiteY18" fmla="*/ 23310 h 74872"/>
                  <a:gd name="connsiteX19" fmla="*/ 43367 w 65122"/>
                  <a:gd name="connsiteY19" fmla="*/ 23310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7 h 74872"/>
                  <a:gd name="connsiteX26" fmla="*/ 65122 w 65122"/>
                  <a:gd name="connsiteY26" fmla="*/ 52269 h 74872"/>
                  <a:gd name="connsiteX27" fmla="*/ 61455 w 65122"/>
                  <a:gd name="connsiteY27" fmla="*/ 63713 h 74872"/>
                  <a:gd name="connsiteX28" fmla="*/ 50578 w 65122"/>
                  <a:gd name="connsiteY28" fmla="*/ 71906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4"/>
                      <a:pt x="13706" y="70917"/>
                    </a:cubicBezTo>
                    <a:cubicBezTo>
                      <a:pt x="8811" y="68186"/>
                      <a:pt x="5277" y="64983"/>
                      <a:pt x="3115" y="61311"/>
                    </a:cubicBezTo>
                    <a:cubicBezTo>
                      <a:pt x="1038" y="57638"/>
                      <a:pt x="0" y="54200"/>
                      <a:pt x="0" y="50998"/>
                    </a:cubicBezTo>
                    <a:lnTo>
                      <a:pt x="20764" y="50998"/>
                    </a:lnTo>
                    <a:cubicBezTo>
                      <a:pt x="20764" y="52976"/>
                      <a:pt x="21755" y="54765"/>
                      <a:pt x="23736" y="56366"/>
                    </a:cubicBezTo>
                    <a:cubicBezTo>
                      <a:pt x="25803" y="57873"/>
                      <a:pt x="28823" y="58626"/>
                      <a:pt x="32775" y="58626"/>
                    </a:cubicBezTo>
                    <a:cubicBezTo>
                      <a:pt x="36643" y="58626"/>
                      <a:pt x="39462" y="58062"/>
                      <a:pt x="41253" y="56932"/>
                    </a:cubicBezTo>
                    <a:cubicBezTo>
                      <a:pt x="43139" y="55707"/>
                      <a:pt x="44082" y="54248"/>
                      <a:pt x="44082" y="52552"/>
                    </a:cubicBezTo>
                    <a:cubicBezTo>
                      <a:pt x="44082" y="50763"/>
                      <a:pt x="43463" y="49350"/>
                      <a:pt x="42243" y="48314"/>
                    </a:cubicBezTo>
                    <a:cubicBezTo>
                      <a:pt x="41015" y="47278"/>
                      <a:pt x="38852" y="46525"/>
                      <a:pt x="35747" y="46053"/>
                    </a:cubicBezTo>
                    <a:lnTo>
                      <a:pt x="25003" y="44359"/>
                    </a:lnTo>
                    <a:cubicBezTo>
                      <a:pt x="8525" y="41816"/>
                      <a:pt x="286" y="34659"/>
                      <a:pt x="286" y="22886"/>
                    </a:cubicBezTo>
                    <a:cubicBezTo>
                      <a:pt x="286" y="18742"/>
                      <a:pt x="1505" y="14928"/>
                      <a:pt x="3962" y="11443"/>
                    </a:cubicBezTo>
                    <a:cubicBezTo>
                      <a:pt x="6410" y="7958"/>
                      <a:pt x="10030" y="5181"/>
                      <a:pt x="14840" y="3108"/>
                    </a:cubicBezTo>
                    <a:cubicBezTo>
                      <a:pt x="19641" y="1036"/>
                      <a:pt x="25384" y="0"/>
                      <a:pt x="32071" y="0"/>
                    </a:cubicBezTo>
                    <a:cubicBezTo>
                      <a:pt x="38852" y="0"/>
                      <a:pt x="44644" y="1225"/>
                      <a:pt x="49444" y="3674"/>
                    </a:cubicBezTo>
                    <a:cubicBezTo>
                      <a:pt x="54245" y="6027"/>
                      <a:pt x="57874" y="9041"/>
                      <a:pt x="60322" y="12715"/>
                    </a:cubicBezTo>
                    <a:cubicBezTo>
                      <a:pt x="62770" y="16293"/>
                      <a:pt x="63998" y="19825"/>
                      <a:pt x="63998" y="23310"/>
                    </a:cubicBezTo>
                    <a:lnTo>
                      <a:pt x="43367" y="23310"/>
                    </a:lnTo>
                    <a:cubicBezTo>
                      <a:pt x="43367" y="21426"/>
                      <a:pt x="42339" y="19778"/>
                      <a:pt x="40262" y="18365"/>
                    </a:cubicBezTo>
                    <a:cubicBezTo>
                      <a:pt x="38291" y="16953"/>
                      <a:pt x="35557" y="16246"/>
                      <a:pt x="32071" y="16246"/>
                    </a:cubicBezTo>
                    <a:cubicBezTo>
                      <a:pt x="28680" y="16246"/>
                      <a:pt x="26041" y="16906"/>
                      <a:pt x="24155" y="18224"/>
                    </a:cubicBezTo>
                    <a:cubicBezTo>
                      <a:pt x="22374" y="19448"/>
                      <a:pt x="21479" y="20908"/>
                      <a:pt x="21479" y="22603"/>
                    </a:cubicBezTo>
                    <a:cubicBezTo>
                      <a:pt x="21479" y="25335"/>
                      <a:pt x="24203" y="27124"/>
                      <a:pt x="29670" y="27971"/>
                    </a:cubicBezTo>
                    <a:lnTo>
                      <a:pt x="40967" y="29667"/>
                    </a:lnTo>
                    <a:cubicBezTo>
                      <a:pt x="57074" y="32021"/>
                      <a:pt x="65122" y="39555"/>
                      <a:pt x="65122" y="52269"/>
                    </a:cubicBezTo>
                    <a:cubicBezTo>
                      <a:pt x="65122" y="56414"/>
                      <a:pt x="63903" y="60228"/>
                      <a:pt x="61455" y="63713"/>
                    </a:cubicBezTo>
                    <a:cubicBezTo>
                      <a:pt x="59103" y="67103"/>
                      <a:pt x="55474" y="69834"/>
                      <a:pt x="50578" y="71906"/>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94" name="Полилиния: фигура 93">
                <a:extLst>
                  <a:ext uri="{FF2B5EF4-FFF2-40B4-BE49-F238E27FC236}">
                    <a16:creationId xmlns:a16="http://schemas.microsoft.com/office/drawing/2014/main" id="{D7346F18-32EE-7EC9-3343-A5055DD6217F}"/>
                  </a:ext>
                </a:extLst>
              </p:cNvPr>
              <p:cNvSpPr/>
              <p:nvPr/>
            </p:nvSpPr>
            <p:spPr>
              <a:xfrm>
                <a:off x="4820783" y="382238"/>
                <a:ext cx="74447" cy="74872"/>
              </a:xfrm>
              <a:custGeom>
                <a:avLst/>
                <a:gdLst>
                  <a:gd name="connsiteX0" fmla="*/ 37862 w 74447"/>
                  <a:gd name="connsiteY0" fmla="*/ 74872 h 74872"/>
                  <a:gd name="connsiteX1" fmla="*/ 18507 w 74447"/>
                  <a:gd name="connsiteY1" fmla="*/ 70070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69 w 74447"/>
                  <a:gd name="connsiteY7" fmla="*/ 4803 h 74872"/>
                  <a:gd name="connsiteX8" fmla="*/ 69647 w 74447"/>
                  <a:gd name="connsiteY8" fmla="*/ 18082 h 74872"/>
                  <a:gd name="connsiteX9" fmla="*/ 74447 w 74447"/>
                  <a:gd name="connsiteY9" fmla="*/ 36588 h 74872"/>
                  <a:gd name="connsiteX10" fmla="*/ 73742 w 74447"/>
                  <a:gd name="connsiteY10" fmla="*/ 43652 h 74872"/>
                  <a:gd name="connsiteX11" fmla="*/ 21193 w 74447"/>
                  <a:gd name="connsiteY11" fmla="*/ 43652 h 74872"/>
                  <a:gd name="connsiteX12" fmla="*/ 26699 w 74447"/>
                  <a:gd name="connsiteY12" fmla="*/ 53682 h 74872"/>
                  <a:gd name="connsiteX13" fmla="*/ 37862 w 74447"/>
                  <a:gd name="connsiteY13" fmla="*/ 57638 h 74872"/>
                  <a:gd name="connsiteX14" fmla="*/ 46053 w 74447"/>
                  <a:gd name="connsiteY14" fmla="*/ 55801 h 74872"/>
                  <a:gd name="connsiteX15" fmla="*/ 51140 w 74447"/>
                  <a:gd name="connsiteY15" fmla="*/ 51987 h 74872"/>
                  <a:gd name="connsiteX16" fmla="*/ 7261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407 w 74447"/>
                  <a:gd name="connsiteY20" fmla="*/ 30797 h 74872"/>
                  <a:gd name="connsiteX21" fmla="*/ 48320 w 74447"/>
                  <a:gd name="connsiteY21" fmla="*/ 20908 h 74872"/>
                  <a:gd name="connsiteX22" fmla="*/ 37862 w 74447"/>
                  <a:gd name="connsiteY22" fmla="*/ 16953 h 74872"/>
                  <a:gd name="connsiteX23" fmla="*/ 26841 w 74447"/>
                  <a:gd name="connsiteY23" fmla="*/ 20908 h 74872"/>
                  <a:gd name="connsiteX24" fmla="*/ 21193 w 74447"/>
                  <a:gd name="connsiteY24" fmla="*/ 30797 h 74872"/>
                  <a:gd name="connsiteX25" fmla="*/ 53407 w 74447"/>
                  <a:gd name="connsiteY25" fmla="*/ 30797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709" y="74872"/>
                      <a:pt x="24251" y="73271"/>
                      <a:pt x="18507" y="70070"/>
                    </a:cubicBezTo>
                    <a:cubicBezTo>
                      <a:pt x="12763" y="66773"/>
                      <a:pt x="8239" y="62299"/>
                      <a:pt x="4943" y="56649"/>
                    </a:cubicBezTo>
                    <a:cubicBezTo>
                      <a:pt x="1648" y="50904"/>
                      <a:pt x="0" y="44500"/>
                      <a:pt x="0" y="37436"/>
                    </a:cubicBezTo>
                    <a:cubicBezTo>
                      <a:pt x="0" y="30373"/>
                      <a:pt x="1648" y="24016"/>
                      <a:pt x="4943" y="18365"/>
                    </a:cubicBezTo>
                    <a:cubicBezTo>
                      <a:pt x="8239" y="12621"/>
                      <a:pt x="12763" y="8147"/>
                      <a:pt x="18507" y="4944"/>
                    </a:cubicBezTo>
                    <a:cubicBezTo>
                      <a:pt x="24251" y="1649"/>
                      <a:pt x="30709" y="0"/>
                      <a:pt x="37862" y="0"/>
                    </a:cubicBezTo>
                    <a:cubicBezTo>
                      <a:pt x="44644" y="0"/>
                      <a:pt x="50816" y="1601"/>
                      <a:pt x="56369" y="4803"/>
                    </a:cubicBezTo>
                    <a:cubicBezTo>
                      <a:pt x="62017" y="8006"/>
                      <a:pt x="66446" y="12432"/>
                      <a:pt x="69647" y="18082"/>
                    </a:cubicBezTo>
                    <a:cubicBezTo>
                      <a:pt x="72847" y="23639"/>
                      <a:pt x="74447" y="29808"/>
                      <a:pt x="74447" y="36588"/>
                    </a:cubicBezTo>
                    <a:cubicBezTo>
                      <a:pt x="74447" y="39132"/>
                      <a:pt x="74219" y="41486"/>
                      <a:pt x="73742" y="43652"/>
                    </a:cubicBezTo>
                    <a:lnTo>
                      <a:pt x="21193" y="43652"/>
                    </a:lnTo>
                    <a:cubicBezTo>
                      <a:pt x="21755" y="47608"/>
                      <a:pt x="23593" y="50951"/>
                      <a:pt x="26699" y="53682"/>
                    </a:cubicBezTo>
                    <a:cubicBezTo>
                      <a:pt x="29813" y="56319"/>
                      <a:pt x="33528" y="57638"/>
                      <a:pt x="37862" y="57638"/>
                    </a:cubicBezTo>
                    <a:cubicBezTo>
                      <a:pt x="41062" y="57638"/>
                      <a:pt x="43796" y="57025"/>
                      <a:pt x="46053" y="55801"/>
                    </a:cubicBezTo>
                    <a:cubicBezTo>
                      <a:pt x="48320" y="54577"/>
                      <a:pt x="50016" y="53306"/>
                      <a:pt x="51140" y="51987"/>
                    </a:cubicBezTo>
                    <a:lnTo>
                      <a:pt x="72619" y="51987"/>
                    </a:lnTo>
                    <a:cubicBezTo>
                      <a:pt x="71676" y="55189"/>
                      <a:pt x="69790" y="58532"/>
                      <a:pt x="66961" y="62017"/>
                    </a:cubicBezTo>
                    <a:cubicBezTo>
                      <a:pt x="64141" y="65502"/>
                      <a:pt x="60227" y="68515"/>
                      <a:pt x="55235" y="71058"/>
                    </a:cubicBezTo>
                    <a:cubicBezTo>
                      <a:pt x="50340" y="73602"/>
                      <a:pt x="44548" y="74872"/>
                      <a:pt x="37862" y="74872"/>
                    </a:cubicBezTo>
                    <a:close/>
                    <a:moveTo>
                      <a:pt x="53407" y="30797"/>
                    </a:moveTo>
                    <a:cubicBezTo>
                      <a:pt x="52835" y="26841"/>
                      <a:pt x="51140" y="23545"/>
                      <a:pt x="48320" y="20908"/>
                    </a:cubicBezTo>
                    <a:cubicBezTo>
                      <a:pt x="45491" y="18271"/>
                      <a:pt x="42005" y="16953"/>
                      <a:pt x="37862" y="16953"/>
                    </a:cubicBezTo>
                    <a:cubicBezTo>
                      <a:pt x="33433" y="16953"/>
                      <a:pt x="29766" y="18271"/>
                      <a:pt x="26841" y="20908"/>
                    </a:cubicBezTo>
                    <a:cubicBezTo>
                      <a:pt x="23927" y="23545"/>
                      <a:pt x="22041" y="26841"/>
                      <a:pt x="21193" y="30797"/>
                    </a:cubicBezTo>
                    <a:lnTo>
                      <a:pt x="53407" y="30797"/>
                    </a:lnTo>
                    <a:close/>
                  </a:path>
                </a:pathLst>
              </a:custGeom>
              <a:solidFill>
                <a:srgbClr val="FFFFFF"/>
              </a:solidFill>
              <a:ln w="9525" cap="flat">
                <a:noFill/>
                <a:prstDash val="solid"/>
                <a:miter/>
              </a:ln>
            </p:spPr>
            <p:txBody>
              <a:bodyPr rtlCol="0" anchor="ctr"/>
              <a:lstStyle/>
              <a:p>
                <a:endParaRPr lang="en-GB"/>
              </a:p>
            </p:txBody>
          </p:sp>
          <p:sp>
            <p:nvSpPr>
              <p:cNvPr id="95" name="Полилиния: фигура 94">
                <a:extLst>
                  <a:ext uri="{FF2B5EF4-FFF2-40B4-BE49-F238E27FC236}">
                    <a16:creationId xmlns:a16="http://schemas.microsoft.com/office/drawing/2014/main" id="{C49DE971-A9DD-8F16-E858-E743AB77BBFE}"/>
                  </a:ext>
                </a:extLst>
              </p:cNvPr>
              <p:cNvSpPr/>
              <p:nvPr/>
            </p:nvSpPr>
            <p:spPr>
              <a:xfrm>
                <a:off x="4747355" y="356817"/>
                <a:ext cx="67103" cy="98887"/>
              </a:xfrm>
              <a:custGeom>
                <a:avLst/>
                <a:gdLst>
                  <a:gd name="connsiteX0" fmla="*/ 22603 w 67103"/>
                  <a:gd name="connsiteY0" fmla="*/ 98888 h 98887"/>
                  <a:gd name="connsiteX1" fmla="*/ 0 w 67103"/>
                  <a:gd name="connsiteY1" fmla="*/ 98888 h 98887"/>
                  <a:gd name="connsiteX2" fmla="*/ 0 w 67103"/>
                  <a:gd name="connsiteY2" fmla="*/ 0 h 98887"/>
                  <a:gd name="connsiteX3" fmla="*/ 67104 w 67103"/>
                  <a:gd name="connsiteY3" fmla="*/ 0 h 98887"/>
                  <a:gd name="connsiteX4" fmla="*/ 67104 w 67103"/>
                  <a:gd name="connsiteY4" fmla="*/ 20484 h 98887"/>
                  <a:gd name="connsiteX5" fmla="*/ 22603 w 67103"/>
                  <a:gd name="connsiteY5" fmla="*/ 20484 h 98887"/>
                  <a:gd name="connsiteX6" fmla="*/ 22603 w 67103"/>
                  <a:gd name="connsiteY6" fmla="*/ 40261 h 98887"/>
                  <a:gd name="connsiteX7" fmla="*/ 63579 w 67103"/>
                  <a:gd name="connsiteY7" fmla="*/ 40261 h 98887"/>
                  <a:gd name="connsiteX8" fmla="*/ 63579 w 67103"/>
                  <a:gd name="connsiteY8" fmla="*/ 60039 h 98887"/>
                  <a:gd name="connsiteX9" fmla="*/ 22603 w 67103"/>
                  <a:gd name="connsiteY9" fmla="*/ 60039 h 98887"/>
                  <a:gd name="connsiteX10" fmla="*/ 22603 w 67103"/>
                  <a:gd name="connsiteY10" fmla="*/ 98888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03" h="98887">
                    <a:moveTo>
                      <a:pt x="22603" y="98888"/>
                    </a:moveTo>
                    <a:lnTo>
                      <a:pt x="0" y="98888"/>
                    </a:lnTo>
                    <a:lnTo>
                      <a:pt x="0" y="0"/>
                    </a:lnTo>
                    <a:lnTo>
                      <a:pt x="67104" y="0"/>
                    </a:lnTo>
                    <a:lnTo>
                      <a:pt x="67104" y="20484"/>
                    </a:lnTo>
                    <a:lnTo>
                      <a:pt x="22603" y="20484"/>
                    </a:lnTo>
                    <a:lnTo>
                      <a:pt x="22603" y="40261"/>
                    </a:lnTo>
                    <a:lnTo>
                      <a:pt x="63579" y="40261"/>
                    </a:lnTo>
                    <a:lnTo>
                      <a:pt x="63579" y="60039"/>
                    </a:lnTo>
                    <a:lnTo>
                      <a:pt x="22603" y="60039"/>
                    </a:lnTo>
                    <a:lnTo>
                      <a:pt x="22603" y="98888"/>
                    </a:lnTo>
                    <a:close/>
                  </a:path>
                </a:pathLst>
              </a:custGeom>
              <a:solidFill>
                <a:srgbClr val="FFFFFF"/>
              </a:solidFill>
              <a:ln w="9525" cap="flat">
                <a:noFill/>
                <a:prstDash val="solid"/>
                <a:miter/>
              </a:ln>
            </p:spPr>
            <p:txBody>
              <a:bodyPr rtlCol="0" anchor="ctr"/>
              <a:lstStyle/>
              <a:p>
                <a:endParaRPr lang="en-GB"/>
              </a:p>
            </p:txBody>
          </p:sp>
          <p:sp>
            <p:nvSpPr>
              <p:cNvPr id="96" name="Полилиния: фигура 95">
                <a:extLst>
                  <a:ext uri="{FF2B5EF4-FFF2-40B4-BE49-F238E27FC236}">
                    <a16:creationId xmlns:a16="http://schemas.microsoft.com/office/drawing/2014/main" id="{23A19017-085A-79E6-2550-4BB0C3D22327}"/>
                  </a:ext>
                </a:extLst>
              </p:cNvPr>
              <p:cNvSpPr/>
              <p:nvPr/>
            </p:nvSpPr>
            <p:spPr>
              <a:xfrm>
                <a:off x="4630092" y="382238"/>
                <a:ext cx="65122" cy="74872"/>
              </a:xfrm>
              <a:custGeom>
                <a:avLst/>
                <a:gdLst>
                  <a:gd name="connsiteX0" fmla="*/ 32766 w 65122"/>
                  <a:gd name="connsiteY0" fmla="*/ 74872 h 74872"/>
                  <a:gd name="connsiteX1" fmla="*/ 13697 w 65122"/>
                  <a:gd name="connsiteY1" fmla="*/ 70917 h 74872"/>
                  <a:gd name="connsiteX2" fmla="*/ 3105 w 65122"/>
                  <a:gd name="connsiteY2" fmla="*/ 61311 h 74872"/>
                  <a:gd name="connsiteX3" fmla="*/ 0 w 65122"/>
                  <a:gd name="connsiteY3" fmla="*/ 50998 h 74872"/>
                  <a:gd name="connsiteX4" fmla="*/ 20765 w 65122"/>
                  <a:gd name="connsiteY4" fmla="*/ 50998 h 74872"/>
                  <a:gd name="connsiteX5" fmla="*/ 23727 w 65122"/>
                  <a:gd name="connsiteY5" fmla="*/ 56366 h 74872"/>
                  <a:gd name="connsiteX6" fmla="*/ 32766 w 65122"/>
                  <a:gd name="connsiteY6" fmla="*/ 58626 h 74872"/>
                  <a:gd name="connsiteX7" fmla="*/ 41243 w 65122"/>
                  <a:gd name="connsiteY7" fmla="*/ 56932 h 74872"/>
                  <a:gd name="connsiteX8" fmla="*/ 44072 w 65122"/>
                  <a:gd name="connsiteY8" fmla="*/ 52552 h 74872"/>
                  <a:gd name="connsiteX9" fmla="*/ 42234 w 65122"/>
                  <a:gd name="connsiteY9" fmla="*/ 48314 h 74872"/>
                  <a:gd name="connsiteX10" fmla="*/ 35738 w 65122"/>
                  <a:gd name="connsiteY10" fmla="*/ 46053 h 74872"/>
                  <a:gd name="connsiteX11" fmla="*/ 25003 w 65122"/>
                  <a:gd name="connsiteY11" fmla="*/ 44359 h 74872"/>
                  <a:gd name="connsiteX12" fmla="*/ 276 w 65122"/>
                  <a:gd name="connsiteY12" fmla="*/ 22886 h 74872"/>
                  <a:gd name="connsiteX13" fmla="*/ 3953 w 65122"/>
                  <a:gd name="connsiteY13" fmla="*/ 11443 h 74872"/>
                  <a:gd name="connsiteX14" fmla="*/ 14830 w 65122"/>
                  <a:gd name="connsiteY14" fmla="*/ 3108 h 74872"/>
                  <a:gd name="connsiteX15" fmla="*/ 32061 w 65122"/>
                  <a:gd name="connsiteY15" fmla="*/ 0 h 74872"/>
                  <a:gd name="connsiteX16" fmla="*/ 49444 w 65122"/>
                  <a:gd name="connsiteY16" fmla="*/ 3674 h 74872"/>
                  <a:gd name="connsiteX17" fmla="*/ 60322 w 65122"/>
                  <a:gd name="connsiteY17" fmla="*/ 12715 h 74872"/>
                  <a:gd name="connsiteX18" fmla="*/ 63989 w 65122"/>
                  <a:gd name="connsiteY18" fmla="*/ 23310 h 74872"/>
                  <a:gd name="connsiteX19" fmla="*/ 43367 w 65122"/>
                  <a:gd name="connsiteY19" fmla="*/ 23310 h 74872"/>
                  <a:gd name="connsiteX20" fmla="*/ 40262 w 65122"/>
                  <a:gd name="connsiteY20" fmla="*/ 18365 h 74872"/>
                  <a:gd name="connsiteX21" fmla="*/ 32061 w 65122"/>
                  <a:gd name="connsiteY21" fmla="*/ 16246 h 74872"/>
                  <a:gd name="connsiteX22" fmla="*/ 24155 w 65122"/>
                  <a:gd name="connsiteY22" fmla="*/ 18224 h 74872"/>
                  <a:gd name="connsiteX23" fmla="*/ 21469 w 65122"/>
                  <a:gd name="connsiteY23" fmla="*/ 22603 h 74872"/>
                  <a:gd name="connsiteX24" fmla="*/ 29661 w 65122"/>
                  <a:gd name="connsiteY24" fmla="*/ 27971 h 74872"/>
                  <a:gd name="connsiteX25" fmla="*/ 40967 w 65122"/>
                  <a:gd name="connsiteY25" fmla="*/ 29667 h 74872"/>
                  <a:gd name="connsiteX26" fmla="*/ 65122 w 65122"/>
                  <a:gd name="connsiteY26" fmla="*/ 52269 h 74872"/>
                  <a:gd name="connsiteX27" fmla="*/ 61446 w 65122"/>
                  <a:gd name="connsiteY27" fmla="*/ 63713 h 74872"/>
                  <a:gd name="connsiteX28" fmla="*/ 50568 w 65122"/>
                  <a:gd name="connsiteY28" fmla="*/ 71906 h 74872"/>
                  <a:gd name="connsiteX29" fmla="*/ 32766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66" y="74872"/>
                    </a:moveTo>
                    <a:cubicBezTo>
                      <a:pt x="24955" y="74872"/>
                      <a:pt x="18593" y="73554"/>
                      <a:pt x="13697" y="70917"/>
                    </a:cubicBezTo>
                    <a:cubicBezTo>
                      <a:pt x="8801" y="68186"/>
                      <a:pt x="5267" y="64983"/>
                      <a:pt x="3105" y="61311"/>
                    </a:cubicBezTo>
                    <a:cubicBezTo>
                      <a:pt x="1029" y="57638"/>
                      <a:pt x="0" y="54200"/>
                      <a:pt x="0" y="50998"/>
                    </a:cubicBezTo>
                    <a:lnTo>
                      <a:pt x="20765" y="50998"/>
                    </a:lnTo>
                    <a:cubicBezTo>
                      <a:pt x="20765" y="52976"/>
                      <a:pt x="21755" y="54765"/>
                      <a:pt x="23727" y="56366"/>
                    </a:cubicBezTo>
                    <a:cubicBezTo>
                      <a:pt x="25803" y="57873"/>
                      <a:pt x="28813" y="58626"/>
                      <a:pt x="32766" y="58626"/>
                    </a:cubicBezTo>
                    <a:cubicBezTo>
                      <a:pt x="36633" y="58626"/>
                      <a:pt x="39462" y="58062"/>
                      <a:pt x="41243" y="56932"/>
                    </a:cubicBezTo>
                    <a:cubicBezTo>
                      <a:pt x="43129" y="55707"/>
                      <a:pt x="44072" y="54248"/>
                      <a:pt x="44072" y="52552"/>
                    </a:cubicBezTo>
                    <a:cubicBezTo>
                      <a:pt x="44072" y="50763"/>
                      <a:pt x="43463" y="49350"/>
                      <a:pt x="42234" y="48314"/>
                    </a:cubicBezTo>
                    <a:cubicBezTo>
                      <a:pt x="41015" y="47278"/>
                      <a:pt x="38843" y="46525"/>
                      <a:pt x="35738" y="46053"/>
                    </a:cubicBezTo>
                    <a:lnTo>
                      <a:pt x="25003" y="44359"/>
                    </a:lnTo>
                    <a:cubicBezTo>
                      <a:pt x="8515" y="41816"/>
                      <a:pt x="276" y="34659"/>
                      <a:pt x="276" y="22886"/>
                    </a:cubicBezTo>
                    <a:cubicBezTo>
                      <a:pt x="276" y="18742"/>
                      <a:pt x="1505" y="14928"/>
                      <a:pt x="3953" y="11443"/>
                    </a:cubicBezTo>
                    <a:cubicBezTo>
                      <a:pt x="6401" y="7958"/>
                      <a:pt x="10030" y="5181"/>
                      <a:pt x="14830" y="3108"/>
                    </a:cubicBezTo>
                    <a:cubicBezTo>
                      <a:pt x="19631" y="1036"/>
                      <a:pt x="25375" y="0"/>
                      <a:pt x="32061" y="0"/>
                    </a:cubicBezTo>
                    <a:cubicBezTo>
                      <a:pt x="38843" y="0"/>
                      <a:pt x="44634" y="1225"/>
                      <a:pt x="49444" y="3674"/>
                    </a:cubicBezTo>
                    <a:cubicBezTo>
                      <a:pt x="54245" y="6027"/>
                      <a:pt x="57874" y="9041"/>
                      <a:pt x="60322" y="12715"/>
                    </a:cubicBezTo>
                    <a:cubicBezTo>
                      <a:pt x="62770" y="16293"/>
                      <a:pt x="63989" y="19825"/>
                      <a:pt x="63989" y="23310"/>
                    </a:cubicBezTo>
                    <a:lnTo>
                      <a:pt x="43367" y="23310"/>
                    </a:lnTo>
                    <a:cubicBezTo>
                      <a:pt x="43367" y="21426"/>
                      <a:pt x="42329" y="19778"/>
                      <a:pt x="40262" y="18365"/>
                    </a:cubicBezTo>
                    <a:cubicBezTo>
                      <a:pt x="38281" y="16953"/>
                      <a:pt x="35547" y="16246"/>
                      <a:pt x="32061" y="16246"/>
                    </a:cubicBezTo>
                    <a:cubicBezTo>
                      <a:pt x="28670" y="16246"/>
                      <a:pt x="26041" y="16906"/>
                      <a:pt x="24155" y="18224"/>
                    </a:cubicBezTo>
                    <a:cubicBezTo>
                      <a:pt x="22365" y="19448"/>
                      <a:pt x="21469" y="20908"/>
                      <a:pt x="21469" y="22603"/>
                    </a:cubicBezTo>
                    <a:cubicBezTo>
                      <a:pt x="21469" y="25335"/>
                      <a:pt x="24203" y="27124"/>
                      <a:pt x="29661" y="27971"/>
                    </a:cubicBezTo>
                    <a:lnTo>
                      <a:pt x="40967" y="29667"/>
                    </a:lnTo>
                    <a:cubicBezTo>
                      <a:pt x="57064" y="32021"/>
                      <a:pt x="65122" y="39555"/>
                      <a:pt x="65122" y="52269"/>
                    </a:cubicBezTo>
                    <a:cubicBezTo>
                      <a:pt x="65122" y="56414"/>
                      <a:pt x="63894" y="60228"/>
                      <a:pt x="61446" y="63713"/>
                    </a:cubicBezTo>
                    <a:cubicBezTo>
                      <a:pt x="59093" y="67103"/>
                      <a:pt x="55464" y="69834"/>
                      <a:pt x="50568" y="71906"/>
                    </a:cubicBezTo>
                    <a:cubicBezTo>
                      <a:pt x="45768" y="73884"/>
                      <a:pt x="39834" y="74872"/>
                      <a:pt x="32766" y="74872"/>
                    </a:cubicBezTo>
                    <a:close/>
                  </a:path>
                </a:pathLst>
              </a:custGeom>
              <a:solidFill>
                <a:srgbClr val="FFFFFF"/>
              </a:solidFill>
              <a:ln w="9525" cap="flat">
                <a:noFill/>
                <a:prstDash val="solid"/>
                <a:miter/>
              </a:ln>
            </p:spPr>
            <p:txBody>
              <a:bodyPr rtlCol="0" anchor="ctr"/>
              <a:lstStyle/>
              <a:p>
                <a:endParaRPr lang="en-GB"/>
              </a:p>
            </p:txBody>
          </p:sp>
          <p:sp>
            <p:nvSpPr>
              <p:cNvPr id="97" name="Полилиния: фигура 96">
                <a:extLst>
                  <a:ext uri="{FF2B5EF4-FFF2-40B4-BE49-F238E27FC236}">
                    <a16:creationId xmlns:a16="http://schemas.microsoft.com/office/drawing/2014/main" id="{CCD6EB5A-071A-3AD5-F232-836115E174F3}"/>
                  </a:ext>
                </a:extLst>
              </p:cNvPr>
              <p:cNvSpPr/>
              <p:nvPr/>
            </p:nvSpPr>
            <p:spPr>
              <a:xfrm>
                <a:off x="4547901" y="383658"/>
                <a:ext cx="79390" cy="100300"/>
              </a:xfrm>
              <a:custGeom>
                <a:avLst/>
                <a:gdLst>
                  <a:gd name="connsiteX0" fmla="*/ 56788 w 79390"/>
                  <a:gd name="connsiteY0" fmla="*/ 0 h 100300"/>
                  <a:gd name="connsiteX1" fmla="*/ 79391 w 79390"/>
                  <a:gd name="connsiteY1" fmla="*/ 0 h 100300"/>
                  <a:gd name="connsiteX2" fmla="*/ 48739 w 79390"/>
                  <a:gd name="connsiteY2" fmla="*/ 85608 h 100300"/>
                  <a:gd name="connsiteX3" fmla="*/ 41253 w 79390"/>
                  <a:gd name="connsiteY3" fmla="*/ 96768 h 100300"/>
                  <a:gd name="connsiteX4" fmla="*/ 27270 w 79390"/>
                  <a:gd name="connsiteY4" fmla="*/ 100300 h 100300"/>
                  <a:gd name="connsiteX5" fmla="*/ 9039 w 79390"/>
                  <a:gd name="connsiteY5" fmla="*/ 100300 h 100300"/>
                  <a:gd name="connsiteX6" fmla="*/ 9039 w 79390"/>
                  <a:gd name="connsiteY6" fmla="*/ 80663 h 100300"/>
                  <a:gd name="connsiteX7" fmla="*/ 23593 w 79390"/>
                  <a:gd name="connsiteY7" fmla="*/ 80663 h 100300"/>
                  <a:gd name="connsiteX8" fmla="*/ 28251 w 79390"/>
                  <a:gd name="connsiteY8" fmla="*/ 77697 h 100300"/>
                  <a:gd name="connsiteX9" fmla="*/ 29242 w 79390"/>
                  <a:gd name="connsiteY9" fmla="*/ 75437 h 100300"/>
                  <a:gd name="connsiteX10" fmla="*/ 0 w 79390"/>
                  <a:gd name="connsiteY10" fmla="*/ 0 h 100300"/>
                  <a:gd name="connsiteX11" fmla="*/ 22603 w 79390"/>
                  <a:gd name="connsiteY11" fmla="*/ 0 h 100300"/>
                  <a:gd name="connsiteX12" fmla="*/ 39129 w 79390"/>
                  <a:gd name="connsiteY12" fmla="*/ 44217 h 100300"/>
                  <a:gd name="connsiteX13" fmla="*/ 41958 w 79390"/>
                  <a:gd name="connsiteY13" fmla="*/ 44217 h 100300"/>
                  <a:gd name="connsiteX14" fmla="*/ 56788 w 79390"/>
                  <a:gd name="connsiteY14" fmla="*/ 0 h 1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390" h="100300">
                    <a:moveTo>
                      <a:pt x="56788" y="0"/>
                    </a:moveTo>
                    <a:lnTo>
                      <a:pt x="79391" y="0"/>
                    </a:lnTo>
                    <a:lnTo>
                      <a:pt x="48739" y="85608"/>
                    </a:lnTo>
                    <a:cubicBezTo>
                      <a:pt x="46854" y="90788"/>
                      <a:pt x="44358" y="94508"/>
                      <a:pt x="41253" y="96768"/>
                    </a:cubicBezTo>
                    <a:cubicBezTo>
                      <a:pt x="38243" y="99123"/>
                      <a:pt x="33576" y="100300"/>
                      <a:pt x="27270" y="100300"/>
                    </a:cubicBezTo>
                    <a:lnTo>
                      <a:pt x="9039" y="100300"/>
                    </a:lnTo>
                    <a:lnTo>
                      <a:pt x="9039" y="80663"/>
                    </a:lnTo>
                    <a:lnTo>
                      <a:pt x="23593" y="80663"/>
                    </a:lnTo>
                    <a:cubicBezTo>
                      <a:pt x="25946" y="80663"/>
                      <a:pt x="27499" y="79675"/>
                      <a:pt x="28251" y="77697"/>
                    </a:cubicBezTo>
                    <a:lnTo>
                      <a:pt x="29242" y="75437"/>
                    </a:lnTo>
                    <a:lnTo>
                      <a:pt x="0" y="0"/>
                    </a:lnTo>
                    <a:lnTo>
                      <a:pt x="22603" y="0"/>
                    </a:lnTo>
                    <a:lnTo>
                      <a:pt x="39129" y="44217"/>
                    </a:lnTo>
                    <a:lnTo>
                      <a:pt x="41958" y="44217"/>
                    </a:lnTo>
                    <a:lnTo>
                      <a:pt x="56788" y="0"/>
                    </a:lnTo>
                    <a:close/>
                  </a:path>
                </a:pathLst>
              </a:custGeom>
              <a:solidFill>
                <a:srgbClr val="FFFFFF"/>
              </a:solidFill>
              <a:ln w="9525" cap="flat">
                <a:noFill/>
                <a:prstDash val="solid"/>
                <a:miter/>
              </a:ln>
            </p:spPr>
            <p:txBody>
              <a:bodyPr rtlCol="0" anchor="ctr"/>
              <a:lstStyle/>
              <a:p>
                <a:endParaRPr lang="en-GB"/>
              </a:p>
            </p:txBody>
          </p:sp>
          <p:sp>
            <p:nvSpPr>
              <p:cNvPr id="98" name="Полилиния: фигура 97">
                <a:extLst>
                  <a:ext uri="{FF2B5EF4-FFF2-40B4-BE49-F238E27FC236}">
                    <a16:creationId xmlns:a16="http://schemas.microsoft.com/office/drawing/2014/main" id="{8DF1D747-4882-BB69-DBD6-8BCDBE24546D}"/>
                  </a:ext>
                </a:extLst>
              </p:cNvPr>
              <p:cNvSpPr/>
              <p:nvPr/>
            </p:nvSpPr>
            <p:spPr>
              <a:xfrm>
                <a:off x="4475292" y="382238"/>
                <a:ext cx="66817" cy="74872"/>
              </a:xfrm>
              <a:custGeom>
                <a:avLst/>
                <a:gdLst>
                  <a:gd name="connsiteX0" fmla="*/ 26413 w 66817"/>
                  <a:gd name="connsiteY0" fmla="*/ 74872 h 74872"/>
                  <a:gd name="connsiteX1" fmla="*/ 12287 w 66817"/>
                  <a:gd name="connsiteY1" fmla="*/ 71906 h 74872"/>
                  <a:gd name="connsiteX2" fmla="*/ 3105 w 66817"/>
                  <a:gd name="connsiteY2" fmla="*/ 63995 h 74872"/>
                  <a:gd name="connsiteX3" fmla="*/ 0 w 66817"/>
                  <a:gd name="connsiteY3" fmla="*/ 52693 h 74872"/>
                  <a:gd name="connsiteX4" fmla="*/ 7629 w 66817"/>
                  <a:gd name="connsiteY4" fmla="*/ 35459 h 74872"/>
                  <a:gd name="connsiteX5" fmla="*/ 29661 w 66817"/>
                  <a:gd name="connsiteY5" fmla="*/ 28961 h 74872"/>
                  <a:gd name="connsiteX6" fmla="*/ 45491 w 66817"/>
                  <a:gd name="connsiteY6" fmla="*/ 28961 h 74872"/>
                  <a:gd name="connsiteX7" fmla="*/ 45491 w 66817"/>
                  <a:gd name="connsiteY7" fmla="*/ 27689 h 74872"/>
                  <a:gd name="connsiteX8" fmla="*/ 42377 w 66817"/>
                  <a:gd name="connsiteY8" fmla="*/ 20061 h 74872"/>
                  <a:gd name="connsiteX9" fmla="*/ 34614 w 66817"/>
                  <a:gd name="connsiteY9" fmla="*/ 16953 h 74872"/>
                  <a:gd name="connsiteX10" fmla="*/ 27689 w 66817"/>
                  <a:gd name="connsiteY10" fmla="*/ 18930 h 74872"/>
                  <a:gd name="connsiteX11" fmla="*/ 24012 w 66817"/>
                  <a:gd name="connsiteY11" fmla="*/ 23310 h 74872"/>
                  <a:gd name="connsiteX12" fmla="*/ 3105 w 66817"/>
                  <a:gd name="connsiteY12" fmla="*/ 23310 h 74872"/>
                  <a:gd name="connsiteX13" fmla="*/ 7629 w 66817"/>
                  <a:gd name="connsiteY13" fmla="*/ 12008 h 74872"/>
                  <a:gd name="connsiteX14" fmla="*/ 18364 w 66817"/>
                  <a:gd name="connsiteY14" fmla="*/ 3391 h 74872"/>
                  <a:gd name="connsiteX15" fmla="*/ 34614 w 66817"/>
                  <a:gd name="connsiteY15" fmla="*/ 0 h 74872"/>
                  <a:gd name="connsiteX16" fmla="*/ 51559 w 66817"/>
                  <a:gd name="connsiteY16" fmla="*/ 3674 h 74872"/>
                  <a:gd name="connsiteX17" fmla="*/ 62865 w 66817"/>
                  <a:gd name="connsiteY17" fmla="*/ 13704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2 h 74872"/>
                  <a:gd name="connsiteX27" fmla="*/ 45491 w 66817"/>
                  <a:gd name="connsiteY27" fmla="*/ 44783 h 74872"/>
                  <a:gd name="connsiteX28" fmla="*/ 45491 w 66817"/>
                  <a:gd name="connsiteY28" fmla="*/ 43087 h 74872"/>
                  <a:gd name="connsiteX29" fmla="*/ 32490 w 66817"/>
                  <a:gd name="connsiteY29" fmla="*/ 43087 h 74872"/>
                  <a:gd name="connsiteX30" fmla="*/ 24155 w 66817"/>
                  <a:gd name="connsiteY30" fmla="*/ 45207 h 74872"/>
                  <a:gd name="connsiteX31" fmla="*/ 21469 w 66817"/>
                  <a:gd name="connsiteY31" fmla="*/ 50716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6"/>
                    </a:cubicBezTo>
                    <a:cubicBezTo>
                      <a:pt x="8334" y="69928"/>
                      <a:pt x="5277" y="67291"/>
                      <a:pt x="3105" y="63995"/>
                    </a:cubicBezTo>
                    <a:cubicBezTo>
                      <a:pt x="1038" y="60605"/>
                      <a:pt x="0" y="56838"/>
                      <a:pt x="0" y="52693"/>
                    </a:cubicBezTo>
                    <a:cubicBezTo>
                      <a:pt x="0" y="45536"/>
                      <a:pt x="2543" y="39791"/>
                      <a:pt x="7629" y="35459"/>
                    </a:cubicBezTo>
                    <a:cubicBezTo>
                      <a:pt x="12716" y="31127"/>
                      <a:pt x="20060" y="28961"/>
                      <a:pt x="29661" y="28961"/>
                    </a:cubicBezTo>
                    <a:lnTo>
                      <a:pt x="45491" y="28961"/>
                    </a:lnTo>
                    <a:lnTo>
                      <a:pt x="45491" y="27689"/>
                    </a:lnTo>
                    <a:cubicBezTo>
                      <a:pt x="45491" y="24581"/>
                      <a:pt x="44453" y="22038"/>
                      <a:pt x="42377" y="20061"/>
                    </a:cubicBezTo>
                    <a:cubicBezTo>
                      <a:pt x="40405" y="17989"/>
                      <a:pt x="37814" y="16953"/>
                      <a:pt x="34614" y="16953"/>
                    </a:cubicBezTo>
                    <a:cubicBezTo>
                      <a:pt x="31690" y="16953"/>
                      <a:pt x="29385" y="17612"/>
                      <a:pt x="27689" y="18930"/>
                    </a:cubicBezTo>
                    <a:cubicBezTo>
                      <a:pt x="25994" y="20155"/>
                      <a:pt x="24765" y="21614"/>
                      <a:pt x="24012" y="23310"/>
                    </a:cubicBezTo>
                    <a:lnTo>
                      <a:pt x="3105" y="23310"/>
                    </a:lnTo>
                    <a:cubicBezTo>
                      <a:pt x="3581" y="19354"/>
                      <a:pt x="5086" y="15587"/>
                      <a:pt x="7629" y="12008"/>
                    </a:cubicBezTo>
                    <a:cubicBezTo>
                      <a:pt x="10268" y="8430"/>
                      <a:pt x="13840" y="5557"/>
                      <a:pt x="18364" y="3391"/>
                    </a:cubicBezTo>
                    <a:cubicBezTo>
                      <a:pt x="22974" y="1131"/>
                      <a:pt x="28394" y="0"/>
                      <a:pt x="34614" y="0"/>
                    </a:cubicBezTo>
                    <a:cubicBezTo>
                      <a:pt x="41110" y="0"/>
                      <a:pt x="46758" y="1225"/>
                      <a:pt x="51559" y="3674"/>
                    </a:cubicBezTo>
                    <a:cubicBezTo>
                      <a:pt x="56455" y="6122"/>
                      <a:pt x="60227" y="9465"/>
                      <a:pt x="62865" y="13704"/>
                    </a:cubicBezTo>
                    <a:cubicBezTo>
                      <a:pt x="65503" y="17847"/>
                      <a:pt x="66818" y="22509"/>
                      <a:pt x="66818" y="27689"/>
                    </a:cubicBezTo>
                    <a:lnTo>
                      <a:pt x="66818" y="73460"/>
                    </a:lnTo>
                    <a:lnTo>
                      <a:pt x="48311" y="73460"/>
                    </a:lnTo>
                    <a:lnTo>
                      <a:pt x="46901" y="67244"/>
                    </a:lnTo>
                    <a:lnTo>
                      <a:pt x="46196" y="67244"/>
                    </a:lnTo>
                    <a:cubicBezTo>
                      <a:pt x="44596" y="69222"/>
                      <a:pt x="42005" y="71011"/>
                      <a:pt x="38424" y="72612"/>
                    </a:cubicBezTo>
                    <a:cubicBezTo>
                      <a:pt x="34938" y="74119"/>
                      <a:pt x="30937" y="74872"/>
                      <a:pt x="26413" y="74872"/>
                    </a:cubicBezTo>
                    <a:close/>
                    <a:moveTo>
                      <a:pt x="31080" y="58344"/>
                    </a:moveTo>
                    <a:cubicBezTo>
                      <a:pt x="35595" y="58344"/>
                      <a:pt x="39129" y="57120"/>
                      <a:pt x="41672" y="54672"/>
                    </a:cubicBezTo>
                    <a:cubicBezTo>
                      <a:pt x="44215" y="52223"/>
                      <a:pt x="45491" y="48926"/>
                      <a:pt x="45491" y="44783"/>
                    </a:cubicBezTo>
                    <a:lnTo>
                      <a:pt x="45491" y="43087"/>
                    </a:lnTo>
                    <a:lnTo>
                      <a:pt x="32490" y="43087"/>
                    </a:lnTo>
                    <a:cubicBezTo>
                      <a:pt x="28813" y="43087"/>
                      <a:pt x="26041" y="43793"/>
                      <a:pt x="24155" y="45207"/>
                    </a:cubicBezTo>
                    <a:cubicBezTo>
                      <a:pt x="22365" y="46525"/>
                      <a:pt x="21469" y="48361"/>
                      <a:pt x="21469" y="50716"/>
                    </a:cubicBezTo>
                    <a:cubicBezTo>
                      <a:pt x="21469" y="53070"/>
                      <a:pt x="22269" y="54954"/>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99" name="Полилиния: фигура 98">
                <a:extLst>
                  <a:ext uri="{FF2B5EF4-FFF2-40B4-BE49-F238E27FC236}">
                    <a16:creationId xmlns:a16="http://schemas.microsoft.com/office/drawing/2014/main" id="{A6CE23B5-E328-3CFD-984D-295C617D039D}"/>
                  </a:ext>
                </a:extLst>
              </p:cNvPr>
              <p:cNvSpPr/>
              <p:nvPr/>
            </p:nvSpPr>
            <p:spPr>
              <a:xfrm>
                <a:off x="4379966" y="356817"/>
                <a:ext cx="84762" cy="98887"/>
              </a:xfrm>
              <a:custGeom>
                <a:avLst/>
                <a:gdLst>
                  <a:gd name="connsiteX0" fmla="*/ 0 w 84762"/>
                  <a:gd name="connsiteY0" fmla="*/ 98888 h 98887"/>
                  <a:gd name="connsiteX1" fmla="*/ 0 w 84762"/>
                  <a:gd name="connsiteY1" fmla="*/ 0 h 98887"/>
                  <a:gd name="connsiteX2" fmla="*/ 36728 w 84762"/>
                  <a:gd name="connsiteY2" fmla="*/ 0 h 98887"/>
                  <a:gd name="connsiteX3" fmla="*/ 61027 w 84762"/>
                  <a:gd name="connsiteY3" fmla="*/ 6498 h 98887"/>
                  <a:gd name="connsiteX4" fmla="*/ 78410 w 84762"/>
                  <a:gd name="connsiteY4" fmla="*/ 24297 h 98887"/>
                  <a:gd name="connsiteX5" fmla="*/ 84763 w 84762"/>
                  <a:gd name="connsiteY5" fmla="*/ 49443 h 98887"/>
                  <a:gd name="connsiteX6" fmla="*/ 78410 w 84762"/>
                  <a:gd name="connsiteY6" fmla="*/ 74589 h 98887"/>
                  <a:gd name="connsiteX7" fmla="*/ 61027 w 84762"/>
                  <a:gd name="connsiteY7" fmla="*/ 92389 h 98887"/>
                  <a:gd name="connsiteX8" fmla="*/ 36728 w 84762"/>
                  <a:gd name="connsiteY8" fmla="*/ 98888 h 98887"/>
                  <a:gd name="connsiteX9" fmla="*/ 0 w 84762"/>
                  <a:gd name="connsiteY9" fmla="*/ 98888 h 98887"/>
                  <a:gd name="connsiteX10" fmla="*/ 36728 w 84762"/>
                  <a:gd name="connsiteY10" fmla="*/ 76991 h 98887"/>
                  <a:gd name="connsiteX11" fmla="*/ 49587 w 84762"/>
                  <a:gd name="connsiteY11" fmla="*/ 73459 h 98887"/>
                  <a:gd name="connsiteX12" fmla="*/ 58769 w 84762"/>
                  <a:gd name="connsiteY12" fmla="*/ 63712 h 98887"/>
                  <a:gd name="connsiteX13" fmla="*/ 62160 w 84762"/>
                  <a:gd name="connsiteY13" fmla="*/ 49443 h 98887"/>
                  <a:gd name="connsiteX14" fmla="*/ 58769 w 84762"/>
                  <a:gd name="connsiteY14" fmla="*/ 35317 h 98887"/>
                  <a:gd name="connsiteX15" fmla="*/ 49587 w 84762"/>
                  <a:gd name="connsiteY15" fmla="*/ 25428 h 98887"/>
                  <a:gd name="connsiteX16" fmla="*/ 36728 w 84762"/>
                  <a:gd name="connsiteY16" fmla="*/ 21896 h 98887"/>
                  <a:gd name="connsiteX17" fmla="*/ 22603 w 84762"/>
                  <a:gd name="connsiteY17" fmla="*/ 21896 h 98887"/>
                  <a:gd name="connsiteX18" fmla="*/ 22603 w 84762"/>
                  <a:gd name="connsiteY18" fmla="*/ 76991 h 98887"/>
                  <a:gd name="connsiteX19" fmla="*/ 36728 w 84762"/>
                  <a:gd name="connsiteY19" fmla="*/ 76991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762" h="98887">
                    <a:moveTo>
                      <a:pt x="0" y="98888"/>
                    </a:moveTo>
                    <a:lnTo>
                      <a:pt x="0" y="0"/>
                    </a:lnTo>
                    <a:lnTo>
                      <a:pt x="36728" y="0"/>
                    </a:lnTo>
                    <a:cubicBezTo>
                      <a:pt x="45587" y="0"/>
                      <a:pt x="53683" y="2166"/>
                      <a:pt x="61027" y="6498"/>
                    </a:cubicBezTo>
                    <a:cubicBezTo>
                      <a:pt x="68380" y="10830"/>
                      <a:pt x="74171" y="16763"/>
                      <a:pt x="78410" y="24297"/>
                    </a:cubicBezTo>
                    <a:cubicBezTo>
                      <a:pt x="82639" y="31833"/>
                      <a:pt x="84763" y="40214"/>
                      <a:pt x="84763" y="49443"/>
                    </a:cubicBezTo>
                    <a:cubicBezTo>
                      <a:pt x="84763" y="58673"/>
                      <a:pt x="82639" y="67055"/>
                      <a:pt x="78410" y="74589"/>
                    </a:cubicBezTo>
                    <a:cubicBezTo>
                      <a:pt x="74171" y="82124"/>
                      <a:pt x="68380" y="88057"/>
                      <a:pt x="61027" y="92389"/>
                    </a:cubicBezTo>
                    <a:cubicBezTo>
                      <a:pt x="53683" y="96722"/>
                      <a:pt x="45587" y="98888"/>
                      <a:pt x="36728" y="98888"/>
                    </a:cubicBezTo>
                    <a:lnTo>
                      <a:pt x="0" y="98888"/>
                    </a:lnTo>
                    <a:close/>
                    <a:moveTo>
                      <a:pt x="36728" y="76991"/>
                    </a:moveTo>
                    <a:cubicBezTo>
                      <a:pt x="41443" y="76991"/>
                      <a:pt x="45729" y="75813"/>
                      <a:pt x="49587" y="73459"/>
                    </a:cubicBezTo>
                    <a:cubicBezTo>
                      <a:pt x="53445" y="71105"/>
                      <a:pt x="56512" y="67855"/>
                      <a:pt x="58769" y="63712"/>
                    </a:cubicBezTo>
                    <a:cubicBezTo>
                      <a:pt x="61027" y="59473"/>
                      <a:pt x="62160" y="54717"/>
                      <a:pt x="62160" y="49443"/>
                    </a:cubicBezTo>
                    <a:cubicBezTo>
                      <a:pt x="62160" y="44169"/>
                      <a:pt x="61027" y="39460"/>
                      <a:pt x="58769" y="35317"/>
                    </a:cubicBezTo>
                    <a:cubicBezTo>
                      <a:pt x="56512" y="31079"/>
                      <a:pt x="53445" y="27783"/>
                      <a:pt x="49587" y="25428"/>
                    </a:cubicBezTo>
                    <a:cubicBezTo>
                      <a:pt x="45729" y="23073"/>
                      <a:pt x="41443" y="21896"/>
                      <a:pt x="36728" y="21896"/>
                    </a:cubicBezTo>
                    <a:lnTo>
                      <a:pt x="22603" y="21896"/>
                    </a:lnTo>
                    <a:lnTo>
                      <a:pt x="22603" y="76991"/>
                    </a:lnTo>
                    <a:lnTo>
                      <a:pt x="36728" y="76991"/>
                    </a:lnTo>
                    <a:close/>
                  </a:path>
                </a:pathLst>
              </a:custGeom>
              <a:solidFill>
                <a:srgbClr val="FFFFFF"/>
              </a:solidFill>
              <a:ln w="9525" cap="flat">
                <a:noFill/>
                <a:prstDash val="solid"/>
                <a:miter/>
              </a:ln>
            </p:spPr>
            <p:txBody>
              <a:bodyPr rtlCol="0" anchor="ctr"/>
              <a:lstStyle/>
              <a:p>
                <a:endParaRPr lang="en-GB"/>
              </a:p>
            </p:txBody>
          </p:sp>
          <p:sp>
            <p:nvSpPr>
              <p:cNvPr id="100" name="Полилиния: фигура 99">
                <a:extLst>
                  <a:ext uri="{FF2B5EF4-FFF2-40B4-BE49-F238E27FC236}">
                    <a16:creationId xmlns:a16="http://schemas.microsoft.com/office/drawing/2014/main" id="{2CA027B6-EF64-1B87-E460-9C2F84307B8C}"/>
                  </a:ext>
                </a:extLst>
              </p:cNvPr>
              <p:cNvSpPr/>
              <p:nvPr/>
            </p:nvSpPr>
            <p:spPr>
              <a:xfrm>
                <a:off x="5226567" y="228790"/>
                <a:ext cx="71066" cy="98887"/>
              </a:xfrm>
              <a:custGeom>
                <a:avLst/>
                <a:gdLst>
                  <a:gd name="connsiteX0" fmla="*/ 21336 w 71066"/>
                  <a:gd name="connsiteY0" fmla="*/ 98887 h 98887"/>
                  <a:gd name="connsiteX1" fmla="*/ 0 w 71066"/>
                  <a:gd name="connsiteY1" fmla="*/ 98887 h 98887"/>
                  <a:gd name="connsiteX2" fmla="*/ 0 w 71066"/>
                  <a:gd name="connsiteY2" fmla="*/ 0 h 98887"/>
                  <a:gd name="connsiteX3" fmla="*/ 21336 w 71066"/>
                  <a:gd name="connsiteY3" fmla="*/ 0 h 98887"/>
                  <a:gd name="connsiteX4" fmla="*/ 21336 w 71066"/>
                  <a:gd name="connsiteY4" fmla="*/ 58768 h 98887"/>
                  <a:gd name="connsiteX5" fmla="*/ 45491 w 71066"/>
                  <a:gd name="connsiteY5" fmla="*/ 26841 h 98887"/>
                  <a:gd name="connsiteX6" fmla="*/ 69647 w 71066"/>
                  <a:gd name="connsiteY6" fmla="*/ 26841 h 98887"/>
                  <a:gd name="connsiteX7" fmla="*/ 42386 w 71066"/>
                  <a:gd name="connsiteY7" fmla="*/ 62158 h 98887"/>
                  <a:gd name="connsiteX8" fmla="*/ 71066 w 71066"/>
                  <a:gd name="connsiteY8" fmla="*/ 98887 h 98887"/>
                  <a:gd name="connsiteX9" fmla="*/ 46901 w 71066"/>
                  <a:gd name="connsiteY9" fmla="*/ 98887 h 98887"/>
                  <a:gd name="connsiteX10" fmla="*/ 21336 w 71066"/>
                  <a:gd name="connsiteY10" fmla="*/ 65548 h 98887"/>
                  <a:gd name="connsiteX11" fmla="*/ 21336 w 71066"/>
                  <a:gd name="connsiteY11"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066" h="98887">
                    <a:moveTo>
                      <a:pt x="21336" y="98887"/>
                    </a:moveTo>
                    <a:lnTo>
                      <a:pt x="0" y="98887"/>
                    </a:lnTo>
                    <a:lnTo>
                      <a:pt x="0" y="0"/>
                    </a:lnTo>
                    <a:lnTo>
                      <a:pt x="21336" y="0"/>
                    </a:lnTo>
                    <a:lnTo>
                      <a:pt x="21336" y="58768"/>
                    </a:lnTo>
                    <a:lnTo>
                      <a:pt x="45491" y="26841"/>
                    </a:lnTo>
                    <a:lnTo>
                      <a:pt x="69647" y="26841"/>
                    </a:lnTo>
                    <a:lnTo>
                      <a:pt x="42386" y="62158"/>
                    </a:lnTo>
                    <a:lnTo>
                      <a:pt x="71066" y="98887"/>
                    </a:lnTo>
                    <a:lnTo>
                      <a:pt x="46901" y="98887"/>
                    </a:lnTo>
                    <a:lnTo>
                      <a:pt x="21336" y="65548"/>
                    </a:lnTo>
                    <a:lnTo>
                      <a:pt x="21336" y="98887"/>
                    </a:lnTo>
                    <a:close/>
                  </a:path>
                </a:pathLst>
              </a:custGeom>
              <a:solidFill>
                <a:srgbClr val="FFFFFF"/>
              </a:solidFill>
              <a:ln w="9525" cap="flat">
                <a:noFill/>
                <a:prstDash val="solid"/>
                <a:miter/>
              </a:ln>
            </p:spPr>
            <p:txBody>
              <a:bodyPr rtlCol="0" anchor="ctr"/>
              <a:lstStyle/>
              <a:p>
                <a:endParaRPr lang="en-GB"/>
              </a:p>
            </p:txBody>
          </p:sp>
          <p:sp>
            <p:nvSpPr>
              <p:cNvPr id="101" name="Полилиния: фигура 100">
                <a:extLst>
                  <a:ext uri="{FF2B5EF4-FFF2-40B4-BE49-F238E27FC236}">
                    <a16:creationId xmlns:a16="http://schemas.microsoft.com/office/drawing/2014/main" id="{77E97F12-AB3C-1600-40B4-67E431404E5F}"/>
                  </a:ext>
                </a:extLst>
              </p:cNvPr>
              <p:cNvSpPr/>
              <p:nvPr/>
            </p:nvSpPr>
            <p:spPr>
              <a:xfrm>
                <a:off x="5139604" y="254218"/>
                <a:ext cx="73599" cy="74872"/>
              </a:xfrm>
              <a:custGeom>
                <a:avLst/>
                <a:gdLst>
                  <a:gd name="connsiteX0" fmla="*/ 37852 w 73599"/>
                  <a:gd name="connsiteY0" fmla="*/ 74872 h 74872"/>
                  <a:gd name="connsiteX1" fmla="*/ 18498 w 73599"/>
                  <a:gd name="connsiteY1" fmla="*/ 70069 h 74872"/>
                  <a:gd name="connsiteX2" fmla="*/ 4943 w 73599"/>
                  <a:gd name="connsiteY2" fmla="*/ 56649 h 74872"/>
                  <a:gd name="connsiteX3" fmla="*/ 0 w 73599"/>
                  <a:gd name="connsiteY3" fmla="*/ 37436 h 74872"/>
                  <a:gd name="connsiteX4" fmla="*/ 4943 w 73599"/>
                  <a:gd name="connsiteY4" fmla="*/ 18365 h 74872"/>
                  <a:gd name="connsiteX5" fmla="*/ 18498 w 73599"/>
                  <a:gd name="connsiteY5" fmla="*/ 4944 h 74872"/>
                  <a:gd name="connsiteX6" fmla="*/ 37852 w 73599"/>
                  <a:gd name="connsiteY6" fmla="*/ 0 h 74872"/>
                  <a:gd name="connsiteX7" fmla="*/ 55940 w 73599"/>
                  <a:gd name="connsiteY7" fmla="*/ 4379 h 74872"/>
                  <a:gd name="connsiteX8" fmla="*/ 67942 w 73599"/>
                  <a:gd name="connsiteY8" fmla="*/ 15539 h 74872"/>
                  <a:gd name="connsiteX9" fmla="*/ 73600 w 73599"/>
                  <a:gd name="connsiteY9" fmla="*/ 29525 h 74872"/>
                  <a:gd name="connsiteX10" fmla="*/ 51978 w 73599"/>
                  <a:gd name="connsiteY10" fmla="*/ 29525 h 74872"/>
                  <a:gd name="connsiteX11" fmla="*/ 47320 w 73599"/>
                  <a:gd name="connsiteY11" fmla="*/ 22744 h 74872"/>
                  <a:gd name="connsiteX12" fmla="*/ 37852 w 73599"/>
                  <a:gd name="connsiteY12" fmla="*/ 19778 h 74872"/>
                  <a:gd name="connsiteX13" fmla="*/ 26127 w 73599"/>
                  <a:gd name="connsiteY13" fmla="*/ 24722 h 74872"/>
                  <a:gd name="connsiteX14" fmla="*/ 21469 w 73599"/>
                  <a:gd name="connsiteY14" fmla="*/ 37436 h 74872"/>
                  <a:gd name="connsiteX15" fmla="*/ 26127 w 73599"/>
                  <a:gd name="connsiteY15" fmla="*/ 50292 h 74872"/>
                  <a:gd name="connsiteX16" fmla="*/ 37852 w 73599"/>
                  <a:gd name="connsiteY16" fmla="*/ 55236 h 74872"/>
                  <a:gd name="connsiteX17" fmla="*/ 47320 w 73599"/>
                  <a:gd name="connsiteY17" fmla="*/ 52269 h 74872"/>
                  <a:gd name="connsiteX18" fmla="*/ 51978 w 73599"/>
                  <a:gd name="connsiteY18" fmla="*/ 45065 h 74872"/>
                  <a:gd name="connsiteX19" fmla="*/ 73600 w 73599"/>
                  <a:gd name="connsiteY19" fmla="*/ 45065 h 74872"/>
                  <a:gd name="connsiteX20" fmla="*/ 67942 w 73599"/>
                  <a:gd name="connsiteY20" fmla="*/ 59333 h 74872"/>
                  <a:gd name="connsiteX21" fmla="*/ 55940 w 73599"/>
                  <a:gd name="connsiteY21" fmla="*/ 70493 h 74872"/>
                  <a:gd name="connsiteX22" fmla="*/ 37852 w 73599"/>
                  <a:gd name="connsiteY22"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599" h="74872">
                    <a:moveTo>
                      <a:pt x="37852" y="74872"/>
                    </a:moveTo>
                    <a:cubicBezTo>
                      <a:pt x="30699" y="74872"/>
                      <a:pt x="24251" y="73271"/>
                      <a:pt x="18498"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498" y="4944"/>
                    </a:cubicBezTo>
                    <a:cubicBezTo>
                      <a:pt x="24251" y="1648"/>
                      <a:pt x="30699" y="0"/>
                      <a:pt x="37852" y="0"/>
                    </a:cubicBezTo>
                    <a:cubicBezTo>
                      <a:pt x="44825" y="0"/>
                      <a:pt x="50854" y="1460"/>
                      <a:pt x="55940" y="4379"/>
                    </a:cubicBezTo>
                    <a:cubicBezTo>
                      <a:pt x="61027" y="7299"/>
                      <a:pt x="65027" y="11019"/>
                      <a:pt x="67942" y="15539"/>
                    </a:cubicBezTo>
                    <a:cubicBezTo>
                      <a:pt x="70866" y="19966"/>
                      <a:pt x="72752" y="24628"/>
                      <a:pt x="73600" y="29525"/>
                    </a:cubicBezTo>
                    <a:lnTo>
                      <a:pt x="51978" y="29525"/>
                    </a:lnTo>
                    <a:cubicBezTo>
                      <a:pt x="51130" y="26888"/>
                      <a:pt x="49578" y="24628"/>
                      <a:pt x="47320" y="22744"/>
                    </a:cubicBezTo>
                    <a:cubicBezTo>
                      <a:pt x="45063" y="20766"/>
                      <a:pt x="41900" y="19778"/>
                      <a:pt x="37852" y="19778"/>
                    </a:cubicBezTo>
                    <a:cubicBezTo>
                      <a:pt x="33242" y="19778"/>
                      <a:pt x="29327" y="21426"/>
                      <a:pt x="26127" y="24722"/>
                    </a:cubicBezTo>
                    <a:cubicBezTo>
                      <a:pt x="23022" y="28018"/>
                      <a:pt x="21469" y="32256"/>
                      <a:pt x="21469" y="37436"/>
                    </a:cubicBezTo>
                    <a:cubicBezTo>
                      <a:pt x="21469" y="42616"/>
                      <a:pt x="23022" y="46901"/>
                      <a:pt x="26127" y="50292"/>
                    </a:cubicBezTo>
                    <a:cubicBezTo>
                      <a:pt x="29327" y="53588"/>
                      <a:pt x="33242" y="55236"/>
                      <a:pt x="37852" y="55236"/>
                    </a:cubicBezTo>
                    <a:cubicBezTo>
                      <a:pt x="41900" y="55236"/>
                      <a:pt x="45063" y="54247"/>
                      <a:pt x="47320" y="52269"/>
                    </a:cubicBezTo>
                    <a:cubicBezTo>
                      <a:pt x="49578" y="50292"/>
                      <a:pt x="51130" y="47890"/>
                      <a:pt x="51978" y="45065"/>
                    </a:cubicBezTo>
                    <a:lnTo>
                      <a:pt x="73600" y="45065"/>
                    </a:lnTo>
                    <a:cubicBezTo>
                      <a:pt x="72752" y="50056"/>
                      <a:pt x="70866" y="54812"/>
                      <a:pt x="67942" y="59333"/>
                    </a:cubicBezTo>
                    <a:cubicBezTo>
                      <a:pt x="65027" y="63853"/>
                      <a:pt x="61027" y="67573"/>
                      <a:pt x="55940" y="70493"/>
                    </a:cubicBezTo>
                    <a:cubicBezTo>
                      <a:pt x="50949" y="73412"/>
                      <a:pt x="44920" y="74872"/>
                      <a:pt x="37852" y="74872"/>
                    </a:cubicBezTo>
                    <a:close/>
                  </a:path>
                </a:pathLst>
              </a:custGeom>
              <a:solidFill>
                <a:srgbClr val="FFFFFF"/>
              </a:solidFill>
              <a:ln w="9525" cap="flat">
                <a:noFill/>
                <a:prstDash val="solid"/>
                <a:miter/>
              </a:ln>
            </p:spPr>
            <p:txBody>
              <a:bodyPr rtlCol="0" anchor="ctr"/>
              <a:lstStyle/>
              <a:p>
                <a:endParaRPr lang="en-GB"/>
              </a:p>
            </p:txBody>
          </p:sp>
          <p:sp>
            <p:nvSpPr>
              <p:cNvPr id="102" name="Полилиния: фигура 101">
                <a:extLst>
                  <a:ext uri="{FF2B5EF4-FFF2-40B4-BE49-F238E27FC236}">
                    <a16:creationId xmlns:a16="http://schemas.microsoft.com/office/drawing/2014/main" id="{33E6A7B7-9006-0CF8-8F42-2AF7B8B9D50B}"/>
                  </a:ext>
                </a:extLst>
              </p:cNvPr>
              <p:cNvSpPr/>
              <p:nvPr/>
            </p:nvSpPr>
            <p:spPr>
              <a:xfrm>
                <a:off x="5060013" y="254218"/>
                <a:ext cx="66817" cy="74872"/>
              </a:xfrm>
              <a:custGeom>
                <a:avLst/>
                <a:gdLst>
                  <a:gd name="connsiteX0" fmla="*/ 26413 w 66817"/>
                  <a:gd name="connsiteY0" fmla="*/ 74872 h 74872"/>
                  <a:gd name="connsiteX1" fmla="*/ 12287 w 66817"/>
                  <a:gd name="connsiteY1" fmla="*/ 71905 h 74872"/>
                  <a:gd name="connsiteX2" fmla="*/ 3105 w 66817"/>
                  <a:gd name="connsiteY2" fmla="*/ 63994 h 74872"/>
                  <a:gd name="connsiteX3" fmla="*/ 0 w 66817"/>
                  <a:gd name="connsiteY3" fmla="*/ 52693 h 74872"/>
                  <a:gd name="connsiteX4" fmla="*/ 7629 w 66817"/>
                  <a:gd name="connsiteY4" fmla="*/ 35458 h 74872"/>
                  <a:gd name="connsiteX5" fmla="*/ 29661 w 66817"/>
                  <a:gd name="connsiteY5" fmla="*/ 28960 h 74872"/>
                  <a:gd name="connsiteX6" fmla="*/ 45482 w 66817"/>
                  <a:gd name="connsiteY6" fmla="*/ 28960 h 74872"/>
                  <a:gd name="connsiteX7" fmla="*/ 45482 w 66817"/>
                  <a:gd name="connsiteY7" fmla="*/ 27689 h 74872"/>
                  <a:gd name="connsiteX8" fmla="*/ 42377 w 66817"/>
                  <a:gd name="connsiteY8" fmla="*/ 20060 h 74872"/>
                  <a:gd name="connsiteX9" fmla="*/ 34604 w 66817"/>
                  <a:gd name="connsiteY9" fmla="*/ 16952 h 74872"/>
                  <a:gd name="connsiteX10" fmla="*/ 27689 w 66817"/>
                  <a:gd name="connsiteY10" fmla="*/ 18930 h 74872"/>
                  <a:gd name="connsiteX11" fmla="*/ 24012 w 66817"/>
                  <a:gd name="connsiteY11" fmla="*/ 23309 h 74872"/>
                  <a:gd name="connsiteX12" fmla="*/ 3105 w 66817"/>
                  <a:gd name="connsiteY12" fmla="*/ 23309 h 74872"/>
                  <a:gd name="connsiteX13" fmla="*/ 7629 w 66817"/>
                  <a:gd name="connsiteY13" fmla="*/ 12008 h 74872"/>
                  <a:gd name="connsiteX14" fmla="*/ 18364 w 66817"/>
                  <a:gd name="connsiteY14" fmla="*/ 3390 h 74872"/>
                  <a:gd name="connsiteX15" fmla="*/ 34604 w 66817"/>
                  <a:gd name="connsiteY15" fmla="*/ 0 h 74872"/>
                  <a:gd name="connsiteX16" fmla="*/ 51559 w 66817"/>
                  <a:gd name="connsiteY16" fmla="*/ 3673 h 74872"/>
                  <a:gd name="connsiteX17" fmla="*/ 62865 w 66817"/>
                  <a:gd name="connsiteY17" fmla="*/ 13703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1 h 74872"/>
                  <a:gd name="connsiteX27" fmla="*/ 45482 w 66817"/>
                  <a:gd name="connsiteY27" fmla="*/ 44782 h 74872"/>
                  <a:gd name="connsiteX28" fmla="*/ 45482 w 66817"/>
                  <a:gd name="connsiteY28" fmla="*/ 43087 h 74872"/>
                  <a:gd name="connsiteX29" fmla="*/ 32490 w 66817"/>
                  <a:gd name="connsiteY29" fmla="*/ 43087 h 74872"/>
                  <a:gd name="connsiteX30" fmla="*/ 24155 w 66817"/>
                  <a:gd name="connsiteY30" fmla="*/ 45206 h 74872"/>
                  <a:gd name="connsiteX31" fmla="*/ 21469 w 66817"/>
                  <a:gd name="connsiteY31" fmla="*/ 50715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5"/>
                    </a:cubicBezTo>
                    <a:cubicBezTo>
                      <a:pt x="8334" y="69928"/>
                      <a:pt x="5267" y="67291"/>
                      <a:pt x="3105" y="63994"/>
                    </a:cubicBezTo>
                    <a:cubicBezTo>
                      <a:pt x="1038" y="60604"/>
                      <a:pt x="0" y="56837"/>
                      <a:pt x="0" y="52693"/>
                    </a:cubicBezTo>
                    <a:cubicBezTo>
                      <a:pt x="0" y="45535"/>
                      <a:pt x="2543" y="39791"/>
                      <a:pt x="7629" y="35458"/>
                    </a:cubicBezTo>
                    <a:cubicBezTo>
                      <a:pt x="12716" y="31126"/>
                      <a:pt x="20060" y="28960"/>
                      <a:pt x="29661" y="28960"/>
                    </a:cubicBezTo>
                    <a:lnTo>
                      <a:pt x="45482" y="28960"/>
                    </a:lnTo>
                    <a:lnTo>
                      <a:pt x="45482" y="27689"/>
                    </a:lnTo>
                    <a:cubicBezTo>
                      <a:pt x="45482" y="24581"/>
                      <a:pt x="44453" y="22038"/>
                      <a:pt x="42377" y="20060"/>
                    </a:cubicBezTo>
                    <a:cubicBezTo>
                      <a:pt x="40405" y="17988"/>
                      <a:pt x="37814" y="16952"/>
                      <a:pt x="34604" y="16952"/>
                    </a:cubicBezTo>
                    <a:cubicBezTo>
                      <a:pt x="31690" y="16952"/>
                      <a:pt x="29385" y="17611"/>
                      <a:pt x="27689" y="18930"/>
                    </a:cubicBezTo>
                    <a:cubicBezTo>
                      <a:pt x="25994" y="20154"/>
                      <a:pt x="24765" y="21614"/>
                      <a:pt x="24012" y="23309"/>
                    </a:cubicBezTo>
                    <a:lnTo>
                      <a:pt x="3105" y="23309"/>
                    </a:lnTo>
                    <a:cubicBezTo>
                      <a:pt x="3572" y="19354"/>
                      <a:pt x="5086" y="15587"/>
                      <a:pt x="7629" y="12008"/>
                    </a:cubicBezTo>
                    <a:cubicBezTo>
                      <a:pt x="10268" y="8429"/>
                      <a:pt x="13840" y="5557"/>
                      <a:pt x="18364" y="3390"/>
                    </a:cubicBezTo>
                    <a:cubicBezTo>
                      <a:pt x="22974" y="1130"/>
                      <a:pt x="28394" y="0"/>
                      <a:pt x="34604" y="0"/>
                    </a:cubicBezTo>
                    <a:cubicBezTo>
                      <a:pt x="41110" y="0"/>
                      <a:pt x="46758" y="1224"/>
                      <a:pt x="51559" y="3673"/>
                    </a:cubicBezTo>
                    <a:cubicBezTo>
                      <a:pt x="56455" y="6122"/>
                      <a:pt x="60227" y="9465"/>
                      <a:pt x="62865" y="13703"/>
                    </a:cubicBezTo>
                    <a:cubicBezTo>
                      <a:pt x="65503" y="17847"/>
                      <a:pt x="66818" y="22509"/>
                      <a:pt x="66818" y="27689"/>
                    </a:cubicBezTo>
                    <a:lnTo>
                      <a:pt x="66818" y="73460"/>
                    </a:lnTo>
                    <a:lnTo>
                      <a:pt x="48311" y="73460"/>
                    </a:lnTo>
                    <a:lnTo>
                      <a:pt x="46901" y="67244"/>
                    </a:lnTo>
                    <a:lnTo>
                      <a:pt x="46196" y="67244"/>
                    </a:lnTo>
                    <a:cubicBezTo>
                      <a:pt x="44596" y="69221"/>
                      <a:pt x="42005" y="71011"/>
                      <a:pt x="38424" y="72612"/>
                    </a:cubicBezTo>
                    <a:cubicBezTo>
                      <a:pt x="34938" y="74119"/>
                      <a:pt x="30937" y="74872"/>
                      <a:pt x="26413" y="74872"/>
                    </a:cubicBezTo>
                    <a:close/>
                    <a:moveTo>
                      <a:pt x="31080" y="58344"/>
                    </a:moveTo>
                    <a:cubicBezTo>
                      <a:pt x="35595" y="58344"/>
                      <a:pt x="39129" y="57119"/>
                      <a:pt x="41672" y="54671"/>
                    </a:cubicBezTo>
                    <a:cubicBezTo>
                      <a:pt x="44215" y="52222"/>
                      <a:pt x="45482" y="48926"/>
                      <a:pt x="45482" y="44782"/>
                    </a:cubicBezTo>
                    <a:lnTo>
                      <a:pt x="45482" y="43087"/>
                    </a:lnTo>
                    <a:lnTo>
                      <a:pt x="32490" y="43087"/>
                    </a:lnTo>
                    <a:cubicBezTo>
                      <a:pt x="28813" y="43087"/>
                      <a:pt x="26041" y="43793"/>
                      <a:pt x="24155" y="45206"/>
                    </a:cubicBezTo>
                    <a:cubicBezTo>
                      <a:pt x="22365" y="46524"/>
                      <a:pt x="21469" y="48361"/>
                      <a:pt x="21469" y="50715"/>
                    </a:cubicBezTo>
                    <a:cubicBezTo>
                      <a:pt x="21469" y="53070"/>
                      <a:pt x="22269" y="54953"/>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103" name="Полилиния: фигура 102">
                <a:extLst>
                  <a:ext uri="{FF2B5EF4-FFF2-40B4-BE49-F238E27FC236}">
                    <a16:creationId xmlns:a16="http://schemas.microsoft.com/office/drawing/2014/main" id="{F610146B-006A-3D16-7B2F-65E621E5D5CF}"/>
                  </a:ext>
                </a:extLst>
              </p:cNvPr>
              <p:cNvSpPr/>
              <p:nvPr/>
            </p:nvSpPr>
            <p:spPr>
              <a:xfrm>
                <a:off x="4961734" y="228790"/>
                <a:ext cx="83343" cy="98887"/>
              </a:xfrm>
              <a:custGeom>
                <a:avLst/>
                <a:gdLst>
                  <a:gd name="connsiteX0" fmla="*/ 22603 w 83343"/>
                  <a:gd name="connsiteY0" fmla="*/ 98887 h 98887"/>
                  <a:gd name="connsiteX1" fmla="*/ 0 w 83343"/>
                  <a:gd name="connsiteY1" fmla="*/ 98887 h 98887"/>
                  <a:gd name="connsiteX2" fmla="*/ 0 w 83343"/>
                  <a:gd name="connsiteY2" fmla="*/ 0 h 98887"/>
                  <a:gd name="connsiteX3" fmla="*/ 22603 w 83343"/>
                  <a:gd name="connsiteY3" fmla="*/ 0 h 98887"/>
                  <a:gd name="connsiteX4" fmla="*/ 22603 w 83343"/>
                  <a:gd name="connsiteY4" fmla="*/ 37436 h 98887"/>
                  <a:gd name="connsiteX5" fmla="*/ 60741 w 83343"/>
                  <a:gd name="connsiteY5" fmla="*/ 37436 h 98887"/>
                  <a:gd name="connsiteX6" fmla="*/ 60741 w 83343"/>
                  <a:gd name="connsiteY6" fmla="*/ 0 h 98887"/>
                  <a:gd name="connsiteX7" fmla="*/ 83344 w 83343"/>
                  <a:gd name="connsiteY7" fmla="*/ 0 h 98887"/>
                  <a:gd name="connsiteX8" fmla="*/ 83344 w 83343"/>
                  <a:gd name="connsiteY8" fmla="*/ 98887 h 98887"/>
                  <a:gd name="connsiteX9" fmla="*/ 60741 w 83343"/>
                  <a:gd name="connsiteY9" fmla="*/ 98887 h 98887"/>
                  <a:gd name="connsiteX10" fmla="*/ 60741 w 83343"/>
                  <a:gd name="connsiteY10" fmla="*/ 60745 h 98887"/>
                  <a:gd name="connsiteX11" fmla="*/ 22603 w 83343"/>
                  <a:gd name="connsiteY11" fmla="*/ 60745 h 98887"/>
                  <a:gd name="connsiteX12" fmla="*/ 22603 w 83343"/>
                  <a:gd name="connsiteY12"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3" h="98887">
                    <a:moveTo>
                      <a:pt x="22603" y="98887"/>
                    </a:moveTo>
                    <a:lnTo>
                      <a:pt x="0" y="98887"/>
                    </a:lnTo>
                    <a:lnTo>
                      <a:pt x="0" y="0"/>
                    </a:lnTo>
                    <a:lnTo>
                      <a:pt x="22603" y="0"/>
                    </a:lnTo>
                    <a:lnTo>
                      <a:pt x="22603" y="37436"/>
                    </a:lnTo>
                    <a:lnTo>
                      <a:pt x="60741" y="37436"/>
                    </a:lnTo>
                    <a:lnTo>
                      <a:pt x="60741" y="0"/>
                    </a:lnTo>
                    <a:lnTo>
                      <a:pt x="83344" y="0"/>
                    </a:lnTo>
                    <a:lnTo>
                      <a:pt x="83344" y="98887"/>
                    </a:lnTo>
                    <a:lnTo>
                      <a:pt x="60741" y="98887"/>
                    </a:lnTo>
                    <a:lnTo>
                      <a:pt x="60741" y="60745"/>
                    </a:lnTo>
                    <a:lnTo>
                      <a:pt x="22603" y="60745"/>
                    </a:lnTo>
                    <a:lnTo>
                      <a:pt x="22603" y="98887"/>
                    </a:lnTo>
                    <a:close/>
                  </a:path>
                </a:pathLst>
              </a:custGeom>
              <a:solidFill>
                <a:srgbClr val="FFFFFF"/>
              </a:solidFill>
              <a:ln w="9525" cap="flat">
                <a:noFill/>
                <a:prstDash val="solid"/>
                <a:miter/>
              </a:ln>
            </p:spPr>
            <p:txBody>
              <a:bodyPr rtlCol="0" anchor="ctr"/>
              <a:lstStyle/>
              <a:p>
                <a:endParaRPr lang="en-GB"/>
              </a:p>
            </p:txBody>
          </p:sp>
          <p:sp>
            <p:nvSpPr>
              <p:cNvPr id="104" name="Полилиния: фигура 103">
                <a:extLst>
                  <a:ext uri="{FF2B5EF4-FFF2-40B4-BE49-F238E27FC236}">
                    <a16:creationId xmlns:a16="http://schemas.microsoft.com/office/drawing/2014/main" id="{6DE76373-1E67-C8B1-7A44-8E50F0DD6A72}"/>
                  </a:ext>
                </a:extLst>
              </p:cNvPr>
              <p:cNvSpPr/>
              <p:nvPr/>
            </p:nvSpPr>
            <p:spPr>
              <a:xfrm>
                <a:off x="4834385" y="254218"/>
                <a:ext cx="74447" cy="74872"/>
              </a:xfrm>
              <a:custGeom>
                <a:avLst/>
                <a:gdLst>
                  <a:gd name="connsiteX0" fmla="*/ 37862 w 74447"/>
                  <a:gd name="connsiteY0" fmla="*/ 74872 h 74872"/>
                  <a:gd name="connsiteX1" fmla="*/ 18507 w 74447"/>
                  <a:gd name="connsiteY1" fmla="*/ 70069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59 w 74447"/>
                  <a:gd name="connsiteY7" fmla="*/ 4803 h 74872"/>
                  <a:gd name="connsiteX8" fmla="*/ 69647 w 74447"/>
                  <a:gd name="connsiteY8" fmla="*/ 18082 h 74872"/>
                  <a:gd name="connsiteX9" fmla="*/ 74447 w 74447"/>
                  <a:gd name="connsiteY9" fmla="*/ 36588 h 74872"/>
                  <a:gd name="connsiteX10" fmla="*/ 73743 w 74447"/>
                  <a:gd name="connsiteY10" fmla="*/ 43652 h 74872"/>
                  <a:gd name="connsiteX11" fmla="*/ 21184 w 74447"/>
                  <a:gd name="connsiteY11" fmla="*/ 43652 h 74872"/>
                  <a:gd name="connsiteX12" fmla="*/ 26699 w 74447"/>
                  <a:gd name="connsiteY12" fmla="*/ 53682 h 74872"/>
                  <a:gd name="connsiteX13" fmla="*/ 37862 w 74447"/>
                  <a:gd name="connsiteY13" fmla="*/ 57637 h 74872"/>
                  <a:gd name="connsiteX14" fmla="*/ 46053 w 74447"/>
                  <a:gd name="connsiteY14" fmla="*/ 55801 h 74872"/>
                  <a:gd name="connsiteX15" fmla="*/ 51140 w 74447"/>
                  <a:gd name="connsiteY15" fmla="*/ 51987 h 74872"/>
                  <a:gd name="connsiteX16" fmla="*/ 7260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397 w 74447"/>
                  <a:gd name="connsiteY20" fmla="*/ 30796 h 74872"/>
                  <a:gd name="connsiteX21" fmla="*/ 48311 w 74447"/>
                  <a:gd name="connsiteY21" fmla="*/ 20908 h 74872"/>
                  <a:gd name="connsiteX22" fmla="*/ 37862 w 74447"/>
                  <a:gd name="connsiteY22" fmla="*/ 16952 h 74872"/>
                  <a:gd name="connsiteX23" fmla="*/ 26842 w 74447"/>
                  <a:gd name="connsiteY23" fmla="*/ 20908 h 74872"/>
                  <a:gd name="connsiteX24" fmla="*/ 21184 w 74447"/>
                  <a:gd name="connsiteY24" fmla="*/ 30796 h 74872"/>
                  <a:gd name="connsiteX25" fmla="*/ 53397 w 74447"/>
                  <a:gd name="connsiteY25" fmla="*/ 30796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699" y="74872"/>
                      <a:pt x="24251" y="73271"/>
                      <a:pt x="18507"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507" y="4944"/>
                    </a:cubicBezTo>
                    <a:cubicBezTo>
                      <a:pt x="24251" y="1648"/>
                      <a:pt x="30699" y="0"/>
                      <a:pt x="37862" y="0"/>
                    </a:cubicBezTo>
                    <a:cubicBezTo>
                      <a:pt x="44634" y="0"/>
                      <a:pt x="50806" y="1601"/>
                      <a:pt x="56359" y="4803"/>
                    </a:cubicBezTo>
                    <a:cubicBezTo>
                      <a:pt x="62017" y="8005"/>
                      <a:pt x="66437" y="12432"/>
                      <a:pt x="69647" y="18082"/>
                    </a:cubicBezTo>
                    <a:cubicBezTo>
                      <a:pt x="72847" y="23639"/>
                      <a:pt x="74447" y="29808"/>
                      <a:pt x="74447" y="36588"/>
                    </a:cubicBezTo>
                    <a:cubicBezTo>
                      <a:pt x="74447" y="39131"/>
                      <a:pt x="74209" y="41486"/>
                      <a:pt x="73743" y="43652"/>
                    </a:cubicBezTo>
                    <a:lnTo>
                      <a:pt x="21184" y="43652"/>
                    </a:lnTo>
                    <a:cubicBezTo>
                      <a:pt x="21755" y="47607"/>
                      <a:pt x="23593" y="50951"/>
                      <a:pt x="26699" y="53682"/>
                    </a:cubicBezTo>
                    <a:cubicBezTo>
                      <a:pt x="29804" y="56319"/>
                      <a:pt x="33528" y="57637"/>
                      <a:pt x="37862" y="57637"/>
                    </a:cubicBezTo>
                    <a:cubicBezTo>
                      <a:pt x="41062" y="57637"/>
                      <a:pt x="43786" y="57025"/>
                      <a:pt x="46053" y="55801"/>
                    </a:cubicBezTo>
                    <a:cubicBezTo>
                      <a:pt x="48311" y="54577"/>
                      <a:pt x="50006" y="53305"/>
                      <a:pt x="51140" y="51987"/>
                    </a:cubicBezTo>
                    <a:lnTo>
                      <a:pt x="72609" y="51987"/>
                    </a:lnTo>
                    <a:cubicBezTo>
                      <a:pt x="71666" y="55189"/>
                      <a:pt x="69780" y="58532"/>
                      <a:pt x="66961" y="62017"/>
                    </a:cubicBezTo>
                    <a:cubicBezTo>
                      <a:pt x="64132" y="65501"/>
                      <a:pt x="60227" y="68515"/>
                      <a:pt x="55235" y="71058"/>
                    </a:cubicBezTo>
                    <a:cubicBezTo>
                      <a:pt x="50340" y="73601"/>
                      <a:pt x="44548" y="74872"/>
                      <a:pt x="37862" y="74872"/>
                    </a:cubicBezTo>
                    <a:close/>
                    <a:moveTo>
                      <a:pt x="53397" y="30796"/>
                    </a:moveTo>
                    <a:cubicBezTo>
                      <a:pt x="52835" y="26841"/>
                      <a:pt x="51140" y="23545"/>
                      <a:pt x="48311" y="20908"/>
                    </a:cubicBezTo>
                    <a:cubicBezTo>
                      <a:pt x="45482" y="18271"/>
                      <a:pt x="42005" y="16952"/>
                      <a:pt x="37862" y="16952"/>
                    </a:cubicBezTo>
                    <a:cubicBezTo>
                      <a:pt x="33433" y="16952"/>
                      <a:pt x="29756" y="18271"/>
                      <a:pt x="26842" y="20908"/>
                    </a:cubicBezTo>
                    <a:cubicBezTo>
                      <a:pt x="23917" y="23545"/>
                      <a:pt x="22031" y="26841"/>
                      <a:pt x="21184" y="30796"/>
                    </a:cubicBezTo>
                    <a:lnTo>
                      <a:pt x="53397" y="30796"/>
                    </a:lnTo>
                    <a:close/>
                  </a:path>
                </a:pathLst>
              </a:custGeom>
              <a:solidFill>
                <a:srgbClr val="FFFFFF"/>
              </a:solidFill>
              <a:ln w="9525" cap="flat">
                <a:noFill/>
                <a:prstDash val="solid"/>
                <a:miter/>
              </a:ln>
            </p:spPr>
            <p:txBody>
              <a:bodyPr rtlCol="0" anchor="ctr"/>
              <a:lstStyle/>
              <a:p>
                <a:endParaRPr lang="en-GB"/>
              </a:p>
            </p:txBody>
          </p:sp>
          <p:sp>
            <p:nvSpPr>
              <p:cNvPr id="105" name="Полилиния: фигура 104">
                <a:extLst>
                  <a:ext uri="{FF2B5EF4-FFF2-40B4-BE49-F238E27FC236}">
                    <a16:creationId xmlns:a16="http://schemas.microsoft.com/office/drawing/2014/main" id="{067C3C0A-25D6-5D89-1610-24035D96E710}"/>
                  </a:ext>
                </a:extLst>
              </p:cNvPr>
              <p:cNvSpPr/>
              <p:nvPr/>
            </p:nvSpPr>
            <p:spPr>
              <a:xfrm>
                <a:off x="4754127" y="255631"/>
                <a:ext cx="76714" cy="72046"/>
              </a:xfrm>
              <a:custGeom>
                <a:avLst/>
                <a:gdLst>
                  <a:gd name="connsiteX0" fmla="*/ 52416 w 76714"/>
                  <a:gd name="connsiteY0" fmla="*/ 72047 h 72046"/>
                  <a:gd name="connsiteX1" fmla="*/ 24165 w 76714"/>
                  <a:gd name="connsiteY1" fmla="*/ 72047 h 72046"/>
                  <a:gd name="connsiteX2" fmla="*/ 0 w 76714"/>
                  <a:gd name="connsiteY2" fmla="*/ 0 h 72046"/>
                  <a:gd name="connsiteX3" fmla="*/ 22041 w 76714"/>
                  <a:gd name="connsiteY3" fmla="*/ 0 h 72046"/>
                  <a:gd name="connsiteX4" fmla="*/ 36871 w 76714"/>
                  <a:gd name="connsiteY4" fmla="*/ 46195 h 72046"/>
                  <a:gd name="connsiteX5" fmla="*/ 39700 w 76714"/>
                  <a:gd name="connsiteY5" fmla="*/ 46195 h 72046"/>
                  <a:gd name="connsiteX6" fmla="*/ 54531 w 76714"/>
                  <a:gd name="connsiteY6" fmla="*/ 0 h 72046"/>
                  <a:gd name="connsiteX7" fmla="*/ 76714 w 76714"/>
                  <a:gd name="connsiteY7" fmla="*/ 0 h 72046"/>
                  <a:gd name="connsiteX8" fmla="*/ 52416 w 76714"/>
                  <a:gd name="connsiteY8" fmla="*/ 72047 h 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14" h="72046">
                    <a:moveTo>
                      <a:pt x="52416" y="72047"/>
                    </a:moveTo>
                    <a:lnTo>
                      <a:pt x="24165" y="72047"/>
                    </a:lnTo>
                    <a:lnTo>
                      <a:pt x="0" y="0"/>
                    </a:lnTo>
                    <a:lnTo>
                      <a:pt x="22041" y="0"/>
                    </a:lnTo>
                    <a:lnTo>
                      <a:pt x="36871" y="46195"/>
                    </a:lnTo>
                    <a:lnTo>
                      <a:pt x="39700" y="46195"/>
                    </a:lnTo>
                    <a:lnTo>
                      <a:pt x="54531" y="0"/>
                    </a:lnTo>
                    <a:lnTo>
                      <a:pt x="76714" y="0"/>
                    </a:lnTo>
                    <a:lnTo>
                      <a:pt x="52416" y="72047"/>
                    </a:lnTo>
                    <a:close/>
                  </a:path>
                </a:pathLst>
              </a:custGeom>
              <a:solidFill>
                <a:srgbClr val="FFFFFF"/>
              </a:solidFill>
              <a:ln w="9525" cap="flat">
                <a:noFill/>
                <a:prstDash val="solid"/>
                <a:miter/>
              </a:ln>
            </p:spPr>
            <p:txBody>
              <a:bodyPr rtlCol="0" anchor="ctr"/>
              <a:lstStyle/>
              <a:p>
                <a:endParaRPr lang="en-GB"/>
              </a:p>
            </p:txBody>
          </p:sp>
          <p:sp>
            <p:nvSpPr>
              <p:cNvPr id="106" name="Полилиния: фигура 105">
                <a:extLst>
                  <a:ext uri="{FF2B5EF4-FFF2-40B4-BE49-F238E27FC236}">
                    <a16:creationId xmlns:a16="http://schemas.microsoft.com/office/drawing/2014/main" id="{6357934E-D19F-B4C3-4CD6-F39FBDEF8D4B}"/>
                  </a:ext>
                </a:extLst>
              </p:cNvPr>
              <p:cNvSpPr/>
              <p:nvPr/>
            </p:nvSpPr>
            <p:spPr>
              <a:xfrm>
                <a:off x="4723837"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107" name="Полилиния: фигура 106">
                <a:extLst>
                  <a:ext uri="{FF2B5EF4-FFF2-40B4-BE49-F238E27FC236}">
                    <a16:creationId xmlns:a16="http://schemas.microsoft.com/office/drawing/2014/main" id="{3C59263A-09E2-230B-9E59-77F52FBD4C8B}"/>
                  </a:ext>
                </a:extLst>
              </p:cNvPr>
              <p:cNvSpPr/>
              <p:nvPr/>
            </p:nvSpPr>
            <p:spPr>
              <a:xfrm>
                <a:off x="4660544" y="233309"/>
                <a:ext cx="48872" cy="94367"/>
              </a:xfrm>
              <a:custGeom>
                <a:avLst/>
                <a:gdLst>
                  <a:gd name="connsiteX0" fmla="*/ 32347 w 48872"/>
                  <a:gd name="connsiteY0" fmla="*/ 94367 h 94367"/>
                  <a:gd name="connsiteX1" fmla="*/ 16669 w 48872"/>
                  <a:gd name="connsiteY1" fmla="*/ 89282 h 94367"/>
                  <a:gd name="connsiteX2" fmla="*/ 11297 w 48872"/>
                  <a:gd name="connsiteY2" fmla="*/ 74731 h 94367"/>
                  <a:gd name="connsiteX3" fmla="*/ 11297 w 48872"/>
                  <a:gd name="connsiteY3" fmla="*/ 42522 h 94367"/>
                  <a:gd name="connsiteX4" fmla="*/ 0 w 48872"/>
                  <a:gd name="connsiteY4" fmla="*/ 42522 h 94367"/>
                  <a:gd name="connsiteX5" fmla="*/ 0 w 48872"/>
                  <a:gd name="connsiteY5" fmla="*/ 22320 h 94367"/>
                  <a:gd name="connsiteX6" fmla="*/ 11297 w 48872"/>
                  <a:gd name="connsiteY6" fmla="*/ 22320 h 94367"/>
                  <a:gd name="connsiteX7" fmla="*/ 11297 w 48872"/>
                  <a:gd name="connsiteY7" fmla="*/ 0 h 94367"/>
                  <a:gd name="connsiteX8" fmla="*/ 32633 w 48872"/>
                  <a:gd name="connsiteY8" fmla="*/ 0 h 94367"/>
                  <a:gd name="connsiteX9" fmla="*/ 32633 w 48872"/>
                  <a:gd name="connsiteY9" fmla="*/ 22320 h 94367"/>
                  <a:gd name="connsiteX10" fmla="*/ 48873 w 48872"/>
                  <a:gd name="connsiteY10" fmla="*/ 22320 h 94367"/>
                  <a:gd name="connsiteX11" fmla="*/ 48873 w 48872"/>
                  <a:gd name="connsiteY11" fmla="*/ 42522 h 94367"/>
                  <a:gd name="connsiteX12" fmla="*/ 32633 w 48872"/>
                  <a:gd name="connsiteY12" fmla="*/ 42522 h 94367"/>
                  <a:gd name="connsiteX13" fmla="*/ 32633 w 48872"/>
                  <a:gd name="connsiteY13" fmla="*/ 70210 h 94367"/>
                  <a:gd name="connsiteX14" fmla="*/ 33757 w 48872"/>
                  <a:gd name="connsiteY14" fmla="*/ 74025 h 94367"/>
                  <a:gd name="connsiteX15" fmla="*/ 37576 w 48872"/>
                  <a:gd name="connsiteY15" fmla="*/ 75155 h 94367"/>
                  <a:gd name="connsiteX16" fmla="*/ 48873 w 48872"/>
                  <a:gd name="connsiteY16" fmla="*/ 75155 h 94367"/>
                  <a:gd name="connsiteX17" fmla="*/ 48873 w 48872"/>
                  <a:gd name="connsiteY17" fmla="*/ 94367 h 94367"/>
                  <a:gd name="connsiteX18" fmla="*/ 32347 w 4887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72" h="94367">
                    <a:moveTo>
                      <a:pt x="32347" y="94367"/>
                    </a:moveTo>
                    <a:cubicBezTo>
                      <a:pt x="25470" y="94367"/>
                      <a:pt x="20241" y="92672"/>
                      <a:pt x="16669" y="89282"/>
                    </a:cubicBezTo>
                    <a:cubicBezTo>
                      <a:pt x="13087" y="85891"/>
                      <a:pt x="11297" y="81041"/>
                      <a:pt x="11297" y="74731"/>
                    </a:cubicBezTo>
                    <a:lnTo>
                      <a:pt x="11297" y="42522"/>
                    </a:lnTo>
                    <a:lnTo>
                      <a:pt x="0" y="42522"/>
                    </a:lnTo>
                    <a:lnTo>
                      <a:pt x="0" y="22320"/>
                    </a:lnTo>
                    <a:lnTo>
                      <a:pt x="11297" y="22320"/>
                    </a:lnTo>
                    <a:lnTo>
                      <a:pt x="11297" y="0"/>
                    </a:lnTo>
                    <a:lnTo>
                      <a:pt x="32633" y="0"/>
                    </a:lnTo>
                    <a:lnTo>
                      <a:pt x="32633" y="22320"/>
                    </a:lnTo>
                    <a:lnTo>
                      <a:pt x="48873" y="22320"/>
                    </a:lnTo>
                    <a:lnTo>
                      <a:pt x="48873" y="42522"/>
                    </a:lnTo>
                    <a:lnTo>
                      <a:pt x="32633" y="42522"/>
                    </a:lnTo>
                    <a:lnTo>
                      <a:pt x="32633" y="70210"/>
                    </a:lnTo>
                    <a:cubicBezTo>
                      <a:pt x="32633" y="72000"/>
                      <a:pt x="33004" y="73271"/>
                      <a:pt x="33757" y="74025"/>
                    </a:cubicBezTo>
                    <a:cubicBezTo>
                      <a:pt x="34509" y="74778"/>
                      <a:pt x="35785" y="75155"/>
                      <a:pt x="37576" y="75155"/>
                    </a:cubicBezTo>
                    <a:lnTo>
                      <a:pt x="48873" y="75155"/>
                    </a:lnTo>
                    <a:lnTo>
                      <a:pt x="48873"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108" name="Полилиния: фигура 107">
                <a:extLst>
                  <a:ext uri="{FF2B5EF4-FFF2-40B4-BE49-F238E27FC236}">
                    <a16:creationId xmlns:a16="http://schemas.microsoft.com/office/drawing/2014/main" id="{00A4E2E5-690B-7515-A73D-44BA462B0CEC}"/>
                  </a:ext>
                </a:extLst>
              </p:cNvPr>
              <p:cNvSpPr/>
              <p:nvPr/>
            </p:nvSpPr>
            <p:spPr>
              <a:xfrm>
                <a:off x="4626730"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109" name="Полилиния: фигура 108">
                <a:extLst>
                  <a:ext uri="{FF2B5EF4-FFF2-40B4-BE49-F238E27FC236}">
                    <a16:creationId xmlns:a16="http://schemas.microsoft.com/office/drawing/2014/main" id="{D3C831CB-D4D5-64F8-0322-B78EF9DC08C6}"/>
                  </a:ext>
                </a:extLst>
              </p:cNvPr>
              <p:cNvSpPr/>
              <p:nvPr/>
            </p:nvSpPr>
            <p:spPr>
              <a:xfrm>
                <a:off x="4549378" y="254218"/>
                <a:ext cx="65122" cy="74872"/>
              </a:xfrm>
              <a:custGeom>
                <a:avLst/>
                <a:gdLst>
                  <a:gd name="connsiteX0" fmla="*/ 32775 w 65122"/>
                  <a:gd name="connsiteY0" fmla="*/ 74872 h 74872"/>
                  <a:gd name="connsiteX1" fmla="*/ 13706 w 65122"/>
                  <a:gd name="connsiteY1" fmla="*/ 70917 h 74872"/>
                  <a:gd name="connsiteX2" fmla="*/ 3115 w 65122"/>
                  <a:gd name="connsiteY2" fmla="*/ 61310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1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8 h 74872"/>
                  <a:gd name="connsiteX12" fmla="*/ 286 w 65122"/>
                  <a:gd name="connsiteY12" fmla="*/ 22885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3 h 74872"/>
                  <a:gd name="connsiteX17" fmla="*/ 60322 w 65122"/>
                  <a:gd name="connsiteY17" fmla="*/ 12714 h 74872"/>
                  <a:gd name="connsiteX18" fmla="*/ 63998 w 65122"/>
                  <a:gd name="connsiteY18" fmla="*/ 23309 h 74872"/>
                  <a:gd name="connsiteX19" fmla="*/ 43367 w 65122"/>
                  <a:gd name="connsiteY19" fmla="*/ 23309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6 h 74872"/>
                  <a:gd name="connsiteX26" fmla="*/ 65122 w 65122"/>
                  <a:gd name="connsiteY26" fmla="*/ 52269 h 74872"/>
                  <a:gd name="connsiteX27" fmla="*/ 61455 w 65122"/>
                  <a:gd name="connsiteY27" fmla="*/ 63712 h 74872"/>
                  <a:gd name="connsiteX28" fmla="*/ 50578 w 65122"/>
                  <a:gd name="connsiteY28" fmla="*/ 71905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3"/>
                      <a:pt x="13706" y="70917"/>
                    </a:cubicBezTo>
                    <a:cubicBezTo>
                      <a:pt x="8811" y="68186"/>
                      <a:pt x="5277" y="64983"/>
                      <a:pt x="3115" y="61310"/>
                    </a:cubicBezTo>
                    <a:cubicBezTo>
                      <a:pt x="1038" y="57637"/>
                      <a:pt x="0" y="54200"/>
                      <a:pt x="0" y="50998"/>
                    </a:cubicBezTo>
                    <a:lnTo>
                      <a:pt x="20764" y="50998"/>
                    </a:lnTo>
                    <a:cubicBezTo>
                      <a:pt x="20764" y="52976"/>
                      <a:pt x="21755" y="54765"/>
                      <a:pt x="23736" y="56366"/>
                    </a:cubicBezTo>
                    <a:cubicBezTo>
                      <a:pt x="25803" y="57873"/>
                      <a:pt x="28823" y="58626"/>
                      <a:pt x="32775" y="58626"/>
                    </a:cubicBezTo>
                    <a:cubicBezTo>
                      <a:pt x="36643" y="58626"/>
                      <a:pt x="39462" y="58061"/>
                      <a:pt x="41253" y="56931"/>
                    </a:cubicBezTo>
                    <a:cubicBezTo>
                      <a:pt x="43139" y="55707"/>
                      <a:pt x="44082" y="54247"/>
                      <a:pt x="44082" y="52552"/>
                    </a:cubicBezTo>
                    <a:cubicBezTo>
                      <a:pt x="44082" y="50762"/>
                      <a:pt x="43463" y="49350"/>
                      <a:pt x="42243" y="48314"/>
                    </a:cubicBezTo>
                    <a:cubicBezTo>
                      <a:pt x="41015" y="47278"/>
                      <a:pt x="38852" y="46524"/>
                      <a:pt x="35747" y="46053"/>
                    </a:cubicBezTo>
                    <a:lnTo>
                      <a:pt x="25003" y="44358"/>
                    </a:lnTo>
                    <a:cubicBezTo>
                      <a:pt x="8525" y="41815"/>
                      <a:pt x="286" y="34658"/>
                      <a:pt x="286" y="22885"/>
                    </a:cubicBezTo>
                    <a:cubicBezTo>
                      <a:pt x="286" y="18742"/>
                      <a:pt x="1505" y="14927"/>
                      <a:pt x="3962" y="11443"/>
                    </a:cubicBezTo>
                    <a:cubicBezTo>
                      <a:pt x="6410" y="7958"/>
                      <a:pt x="10030" y="5180"/>
                      <a:pt x="14840" y="3108"/>
                    </a:cubicBezTo>
                    <a:cubicBezTo>
                      <a:pt x="19641" y="1036"/>
                      <a:pt x="25384" y="0"/>
                      <a:pt x="32071" y="0"/>
                    </a:cubicBezTo>
                    <a:cubicBezTo>
                      <a:pt x="38852" y="0"/>
                      <a:pt x="44644" y="1224"/>
                      <a:pt x="49444" y="3673"/>
                    </a:cubicBezTo>
                    <a:cubicBezTo>
                      <a:pt x="54245" y="6027"/>
                      <a:pt x="57874" y="9041"/>
                      <a:pt x="60322" y="12714"/>
                    </a:cubicBezTo>
                    <a:cubicBezTo>
                      <a:pt x="62770" y="16293"/>
                      <a:pt x="63998" y="19825"/>
                      <a:pt x="63998" y="23309"/>
                    </a:cubicBezTo>
                    <a:lnTo>
                      <a:pt x="43367" y="23309"/>
                    </a:lnTo>
                    <a:cubicBezTo>
                      <a:pt x="43367" y="21426"/>
                      <a:pt x="42339" y="19778"/>
                      <a:pt x="40262" y="18365"/>
                    </a:cubicBezTo>
                    <a:cubicBezTo>
                      <a:pt x="38291" y="16952"/>
                      <a:pt x="35557" y="16246"/>
                      <a:pt x="32071" y="16246"/>
                    </a:cubicBezTo>
                    <a:cubicBezTo>
                      <a:pt x="28680" y="16246"/>
                      <a:pt x="26041" y="16905"/>
                      <a:pt x="24155" y="18224"/>
                    </a:cubicBezTo>
                    <a:cubicBezTo>
                      <a:pt x="22374" y="19448"/>
                      <a:pt x="21479" y="20908"/>
                      <a:pt x="21479" y="22603"/>
                    </a:cubicBezTo>
                    <a:cubicBezTo>
                      <a:pt x="21479" y="25334"/>
                      <a:pt x="24203" y="27123"/>
                      <a:pt x="29670" y="27971"/>
                    </a:cubicBezTo>
                    <a:lnTo>
                      <a:pt x="40967" y="29666"/>
                    </a:lnTo>
                    <a:cubicBezTo>
                      <a:pt x="57074" y="32021"/>
                      <a:pt x="65122" y="39555"/>
                      <a:pt x="65122" y="52269"/>
                    </a:cubicBezTo>
                    <a:cubicBezTo>
                      <a:pt x="65122" y="56413"/>
                      <a:pt x="63903" y="60227"/>
                      <a:pt x="61455" y="63712"/>
                    </a:cubicBezTo>
                    <a:cubicBezTo>
                      <a:pt x="59103" y="67103"/>
                      <a:pt x="55474" y="69834"/>
                      <a:pt x="50578" y="71905"/>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110" name="Полилиния: фигура 109">
                <a:extLst>
                  <a:ext uri="{FF2B5EF4-FFF2-40B4-BE49-F238E27FC236}">
                    <a16:creationId xmlns:a16="http://schemas.microsoft.com/office/drawing/2014/main" id="{6A9181C8-54D1-424A-9D38-B4BEF51A5843}"/>
                  </a:ext>
                </a:extLst>
              </p:cNvPr>
              <p:cNvSpPr/>
              <p:nvPr/>
            </p:nvSpPr>
            <p:spPr>
              <a:xfrm>
                <a:off x="4465510" y="254218"/>
                <a:ext cx="75437" cy="74872"/>
              </a:xfrm>
              <a:custGeom>
                <a:avLst/>
                <a:gdLst>
                  <a:gd name="connsiteX0" fmla="*/ 37719 w 75437"/>
                  <a:gd name="connsiteY0" fmla="*/ 74872 h 74872"/>
                  <a:gd name="connsiteX1" fmla="*/ 18364 w 75437"/>
                  <a:gd name="connsiteY1" fmla="*/ 70069 h 74872"/>
                  <a:gd name="connsiteX2" fmla="*/ 4810 w 75437"/>
                  <a:gd name="connsiteY2" fmla="*/ 56649 h 74872"/>
                  <a:gd name="connsiteX3" fmla="*/ 0 w 75437"/>
                  <a:gd name="connsiteY3" fmla="*/ 37436 h 74872"/>
                  <a:gd name="connsiteX4" fmla="*/ 4810 w 75437"/>
                  <a:gd name="connsiteY4" fmla="*/ 18365 h 74872"/>
                  <a:gd name="connsiteX5" fmla="*/ 18364 w 75437"/>
                  <a:gd name="connsiteY5" fmla="*/ 4944 h 74872"/>
                  <a:gd name="connsiteX6" fmla="*/ 37719 w 75437"/>
                  <a:gd name="connsiteY6" fmla="*/ 0 h 74872"/>
                  <a:gd name="connsiteX7" fmla="*/ 57074 w 75437"/>
                  <a:gd name="connsiteY7" fmla="*/ 4944 h 74872"/>
                  <a:gd name="connsiteX8" fmla="*/ 70494 w 75437"/>
                  <a:gd name="connsiteY8" fmla="*/ 18365 h 74872"/>
                  <a:gd name="connsiteX9" fmla="*/ 75438 w 75437"/>
                  <a:gd name="connsiteY9" fmla="*/ 37436 h 74872"/>
                  <a:gd name="connsiteX10" fmla="*/ 70494 w 75437"/>
                  <a:gd name="connsiteY10" fmla="*/ 56649 h 74872"/>
                  <a:gd name="connsiteX11" fmla="*/ 57074 w 75437"/>
                  <a:gd name="connsiteY11" fmla="*/ 70069 h 74872"/>
                  <a:gd name="connsiteX12" fmla="*/ 37719 w 75437"/>
                  <a:gd name="connsiteY12" fmla="*/ 74872 h 74872"/>
                  <a:gd name="connsiteX13" fmla="*/ 37719 w 75437"/>
                  <a:gd name="connsiteY13" fmla="*/ 55095 h 74872"/>
                  <a:gd name="connsiteX14" fmla="*/ 49311 w 75437"/>
                  <a:gd name="connsiteY14" fmla="*/ 50150 h 74872"/>
                  <a:gd name="connsiteX15" fmla="*/ 54112 w 75437"/>
                  <a:gd name="connsiteY15" fmla="*/ 37436 h 74872"/>
                  <a:gd name="connsiteX16" fmla="*/ 49311 w 75437"/>
                  <a:gd name="connsiteY16" fmla="*/ 24722 h 74872"/>
                  <a:gd name="connsiteX17" fmla="*/ 37719 w 75437"/>
                  <a:gd name="connsiteY17" fmla="*/ 19778 h 74872"/>
                  <a:gd name="connsiteX18" fmla="*/ 25994 w 75437"/>
                  <a:gd name="connsiteY18" fmla="*/ 24722 h 74872"/>
                  <a:gd name="connsiteX19" fmla="*/ 21336 w 75437"/>
                  <a:gd name="connsiteY19" fmla="*/ 37436 h 74872"/>
                  <a:gd name="connsiteX20" fmla="*/ 25994 w 75437"/>
                  <a:gd name="connsiteY20" fmla="*/ 50150 h 74872"/>
                  <a:gd name="connsiteX21" fmla="*/ 37719 w 75437"/>
                  <a:gd name="connsiteY21" fmla="*/ 55095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37" h="74872">
                    <a:moveTo>
                      <a:pt x="37719" y="74872"/>
                    </a:moveTo>
                    <a:cubicBezTo>
                      <a:pt x="30566" y="74872"/>
                      <a:pt x="24117" y="73271"/>
                      <a:pt x="18364" y="70069"/>
                    </a:cubicBezTo>
                    <a:cubicBezTo>
                      <a:pt x="12621" y="66773"/>
                      <a:pt x="8106" y="62299"/>
                      <a:pt x="4810" y="56649"/>
                    </a:cubicBezTo>
                    <a:cubicBezTo>
                      <a:pt x="1610" y="50904"/>
                      <a:pt x="0" y="44499"/>
                      <a:pt x="0" y="37436"/>
                    </a:cubicBezTo>
                    <a:cubicBezTo>
                      <a:pt x="0" y="30373"/>
                      <a:pt x="1610" y="24016"/>
                      <a:pt x="4810" y="18365"/>
                    </a:cubicBezTo>
                    <a:cubicBezTo>
                      <a:pt x="8106" y="12620"/>
                      <a:pt x="12621" y="8146"/>
                      <a:pt x="18364" y="4944"/>
                    </a:cubicBezTo>
                    <a:cubicBezTo>
                      <a:pt x="24117" y="1648"/>
                      <a:pt x="30566" y="0"/>
                      <a:pt x="37719" y="0"/>
                    </a:cubicBezTo>
                    <a:cubicBezTo>
                      <a:pt x="44882" y="0"/>
                      <a:pt x="51330" y="1648"/>
                      <a:pt x="57074" y="4944"/>
                    </a:cubicBezTo>
                    <a:cubicBezTo>
                      <a:pt x="62817" y="8146"/>
                      <a:pt x="67294" y="12620"/>
                      <a:pt x="70494" y="18365"/>
                    </a:cubicBezTo>
                    <a:cubicBezTo>
                      <a:pt x="73790" y="24016"/>
                      <a:pt x="75438" y="30373"/>
                      <a:pt x="75438" y="37436"/>
                    </a:cubicBezTo>
                    <a:cubicBezTo>
                      <a:pt x="75438" y="44499"/>
                      <a:pt x="73790" y="50904"/>
                      <a:pt x="70494" y="56649"/>
                    </a:cubicBezTo>
                    <a:cubicBezTo>
                      <a:pt x="67294" y="62299"/>
                      <a:pt x="62817" y="66773"/>
                      <a:pt x="57074" y="70069"/>
                    </a:cubicBezTo>
                    <a:cubicBezTo>
                      <a:pt x="51330" y="73271"/>
                      <a:pt x="44882" y="74872"/>
                      <a:pt x="37719" y="74872"/>
                    </a:cubicBezTo>
                    <a:close/>
                    <a:moveTo>
                      <a:pt x="37719" y="55095"/>
                    </a:moveTo>
                    <a:cubicBezTo>
                      <a:pt x="42339" y="55095"/>
                      <a:pt x="46196" y="53446"/>
                      <a:pt x="49311" y="50150"/>
                    </a:cubicBezTo>
                    <a:cubicBezTo>
                      <a:pt x="52511" y="46854"/>
                      <a:pt x="54112" y="42616"/>
                      <a:pt x="54112" y="37436"/>
                    </a:cubicBezTo>
                    <a:cubicBezTo>
                      <a:pt x="54112" y="32256"/>
                      <a:pt x="52511" y="28018"/>
                      <a:pt x="49311" y="24722"/>
                    </a:cubicBezTo>
                    <a:cubicBezTo>
                      <a:pt x="46196" y="21426"/>
                      <a:pt x="42339" y="19778"/>
                      <a:pt x="37719" y="19778"/>
                    </a:cubicBezTo>
                    <a:cubicBezTo>
                      <a:pt x="33109" y="19778"/>
                      <a:pt x="29204" y="21426"/>
                      <a:pt x="25994" y="24722"/>
                    </a:cubicBezTo>
                    <a:cubicBezTo>
                      <a:pt x="22889" y="28018"/>
                      <a:pt x="21336" y="32256"/>
                      <a:pt x="21336" y="37436"/>
                    </a:cubicBezTo>
                    <a:cubicBezTo>
                      <a:pt x="21336" y="42616"/>
                      <a:pt x="22889" y="46854"/>
                      <a:pt x="25994" y="50150"/>
                    </a:cubicBezTo>
                    <a:cubicBezTo>
                      <a:pt x="29204" y="53446"/>
                      <a:pt x="33109" y="55095"/>
                      <a:pt x="37719" y="55095"/>
                    </a:cubicBezTo>
                    <a:close/>
                  </a:path>
                </a:pathLst>
              </a:custGeom>
              <a:solidFill>
                <a:srgbClr val="FFFFFF"/>
              </a:solidFill>
              <a:ln w="9525" cap="flat">
                <a:noFill/>
                <a:prstDash val="solid"/>
                <a:miter/>
              </a:ln>
            </p:spPr>
            <p:txBody>
              <a:bodyPr rtlCol="0" anchor="ctr"/>
              <a:lstStyle/>
              <a:p>
                <a:endParaRPr lang="en-GB"/>
              </a:p>
            </p:txBody>
          </p:sp>
          <p:sp>
            <p:nvSpPr>
              <p:cNvPr id="111" name="Полилиния: фигура 110">
                <a:extLst>
                  <a:ext uri="{FF2B5EF4-FFF2-40B4-BE49-F238E27FC236}">
                    <a16:creationId xmlns:a16="http://schemas.microsoft.com/office/drawing/2014/main" id="{213D80AE-8279-7454-6C87-9777C0FF7996}"/>
                  </a:ext>
                </a:extLst>
              </p:cNvPr>
              <p:cNvSpPr/>
              <p:nvPr/>
            </p:nvSpPr>
            <p:spPr>
              <a:xfrm>
                <a:off x="4379966" y="228790"/>
                <a:ext cx="78409" cy="98887"/>
              </a:xfrm>
              <a:custGeom>
                <a:avLst/>
                <a:gdLst>
                  <a:gd name="connsiteX0" fmla="*/ 0 w 78409"/>
                  <a:gd name="connsiteY0" fmla="*/ 98887 h 98887"/>
                  <a:gd name="connsiteX1" fmla="*/ 0 w 78409"/>
                  <a:gd name="connsiteY1" fmla="*/ 0 h 98887"/>
                  <a:gd name="connsiteX2" fmla="*/ 45777 w 78409"/>
                  <a:gd name="connsiteY2" fmla="*/ 0 h 98887"/>
                  <a:gd name="connsiteX3" fmla="*/ 62722 w 78409"/>
                  <a:gd name="connsiteY3" fmla="*/ 4238 h 98887"/>
                  <a:gd name="connsiteX4" fmla="*/ 74304 w 78409"/>
                  <a:gd name="connsiteY4" fmla="*/ 16387 h 98887"/>
                  <a:gd name="connsiteX5" fmla="*/ 78410 w 78409"/>
                  <a:gd name="connsiteY5" fmla="*/ 34469 h 98887"/>
                  <a:gd name="connsiteX6" fmla="*/ 74304 w 78409"/>
                  <a:gd name="connsiteY6" fmla="*/ 52834 h 98887"/>
                  <a:gd name="connsiteX7" fmla="*/ 62722 w 78409"/>
                  <a:gd name="connsiteY7" fmla="*/ 64983 h 98887"/>
                  <a:gd name="connsiteX8" fmla="*/ 45777 w 78409"/>
                  <a:gd name="connsiteY8" fmla="*/ 69221 h 98887"/>
                  <a:gd name="connsiteX9" fmla="*/ 22603 w 78409"/>
                  <a:gd name="connsiteY9" fmla="*/ 69221 h 98887"/>
                  <a:gd name="connsiteX10" fmla="*/ 22603 w 78409"/>
                  <a:gd name="connsiteY10" fmla="*/ 98887 h 98887"/>
                  <a:gd name="connsiteX11" fmla="*/ 0 w 78409"/>
                  <a:gd name="connsiteY11" fmla="*/ 98887 h 98887"/>
                  <a:gd name="connsiteX12" fmla="*/ 44501 w 78409"/>
                  <a:gd name="connsiteY12" fmla="*/ 47325 h 98887"/>
                  <a:gd name="connsiteX13" fmla="*/ 52549 w 78409"/>
                  <a:gd name="connsiteY13" fmla="*/ 43934 h 98887"/>
                  <a:gd name="connsiteX14" fmla="*/ 55807 w 78409"/>
                  <a:gd name="connsiteY14" fmla="*/ 34611 h 98887"/>
                  <a:gd name="connsiteX15" fmla="*/ 52549 w 78409"/>
                  <a:gd name="connsiteY15" fmla="*/ 25428 h 98887"/>
                  <a:gd name="connsiteX16" fmla="*/ 44501 w 78409"/>
                  <a:gd name="connsiteY16" fmla="*/ 21897 h 98887"/>
                  <a:gd name="connsiteX17" fmla="*/ 22603 w 78409"/>
                  <a:gd name="connsiteY17" fmla="*/ 21897 h 98887"/>
                  <a:gd name="connsiteX18" fmla="*/ 22603 w 78409"/>
                  <a:gd name="connsiteY18" fmla="*/ 47325 h 98887"/>
                  <a:gd name="connsiteX19" fmla="*/ 44501 w 78409"/>
                  <a:gd name="connsiteY19" fmla="*/ 47325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09" h="98887">
                    <a:moveTo>
                      <a:pt x="0" y="98887"/>
                    </a:moveTo>
                    <a:lnTo>
                      <a:pt x="0" y="0"/>
                    </a:lnTo>
                    <a:lnTo>
                      <a:pt x="45777" y="0"/>
                    </a:lnTo>
                    <a:cubicBezTo>
                      <a:pt x="52178" y="0"/>
                      <a:pt x="57826" y="1413"/>
                      <a:pt x="62722" y="4238"/>
                    </a:cubicBezTo>
                    <a:cubicBezTo>
                      <a:pt x="67713" y="7063"/>
                      <a:pt x="71580" y="11113"/>
                      <a:pt x="74304" y="16387"/>
                    </a:cubicBezTo>
                    <a:cubicBezTo>
                      <a:pt x="77038" y="21567"/>
                      <a:pt x="78410" y="27594"/>
                      <a:pt x="78410" y="34469"/>
                    </a:cubicBezTo>
                    <a:cubicBezTo>
                      <a:pt x="78410" y="41439"/>
                      <a:pt x="77038" y="47560"/>
                      <a:pt x="74304" y="52834"/>
                    </a:cubicBezTo>
                    <a:cubicBezTo>
                      <a:pt x="71580" y="58108"/>
                      <a:pt x="67713" y="62158"/>
                      <a:pt x="62722" y="64983"/>
                    </a:cubicBezTo>
                    <a:cubicBezTo>
                      <a:pt x="57826" y="67809"/>
                      <a:pt x="52178" y="69221"/>
                      <a:pt x="45777" y="69221"/>
                    </a:cubicBezTo>
                    <a:lnTo>
                      <a:pt x="22603" y="69221"/>
                    </a:lnTo>
                    <a:lnTo>
                      <a:pt x="22603" y="98887"/>
                    </a:lnTo>
                    <a:lnTo>
                      <a:pt x="0" y="98887"/>
                    </a:lnTo>
                    <a:close/>
                    <a:moveTo>
                      <a:pt x="44501" y="47325"/>
                    </a:moveTo>
                    <a:cubicBezTo>
                      <a:pt x="47796" y="47325"/>
                      <a:pt x="50483" y="46195"/>
                      <a:pt x="52549" y="43934"/>
                    </a:cubicBezTo>
                    <a:cubicBezTo>
                      <a:pt x="54721" y="41580"/>
                      <a:pt x="55807" y="38472"/>
                      <a:pt x="55807" y="34611"/>
                    </a:cubicBezTo>
                    <a:cubicBezTo>
                      <a:pt x="55807" y="30749"/>
                      <a:pt x="54721" y="27689"/>
                      <a:pt x="52549" y="25428"/>
                    </a:cubicBezTo>
                    <a:cubicBezTo>
                      <a:pt x="50483" y="23074"/>
                      <a:pt x="47796" y="21897"/>
                      <a:pt x="44501" y="21897"/>
                    </a:cubicBezTo>
                    <a:lnTo>
                      <a:pt x="22603" y="21897"/>
                    </a:lnTo>
                    <a:lnTo>
                      <a:pt x="22603" y="47325"/>
                    </a:lnTo>
                    <a:lnTo>
                      <a:pt x="44501" y="47325"/>
                    </a:lnTo>
                    <a:close/>
                  </a:path>
                </a:pathLst>
              </a:custGeom>
              <a:solidFill>
                <a:srgbClr val="FFFFFF"/>
              </a:solidFill>
              <a:ln w="9525" cap="flat">
                <a:noFill/>
                <a:prstDash val="solid"/>
                <a:miter/>
              </a:ln>
            </p:spPr>
            <p:txBody>
              <a:bodyPr rtlCol="0" anchor="ctr"/>
              <a:lstStyle/>
              <a:p>
                <a:endParaRPr lang="en-GB"/>
              </a:p>
            </p:txBody>
          </p:sp>
        </p:grpSp>
        <p:pic>
          <p:nvPicPr>
            <p:cNvPr id="85" name="Рисунок 84">
              <a:extLst>
                <a:ext uri="{FF2B5EF4-FFF2-40B4-BE49-F238E27FC236}">
                  <a16:creationId xmlns:a16="http://schemas.microsoft.com/office/drawing/2014/main" id="{98261EB1-7DC1-9978-7AD4-0712CCC0B3F9}"/>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719" y="938801"/>
              <a:ext cx="2543819" cy="221661"/>
            </a:xfrm>
            <a:prstGeom prst="rect">
              <a:avLst/>
            </a:prstGeom>
          </p:spPr>
        </p:pic>
      </p:grpSp>
      <p:sp>
        <p:nvSpPr>
          <p:cNvPr id="4" name="Shape 9">
            <a:extLst>
              <a:ext uri="{FF2B5EF4-FFF2-40B4-BE49-F238E27FC236}">
                <a16:creationId xmlns:a16="http://schemas.microsoft.com/office/drawing/2014/main" id="{466082A3-D84D-FE88-0A76-63BC6140D62C}"/>
              </a:ext>
            </a:extLst>
          </p:cNvPr>
          <p:cNvSpPr>
            <a:spLocks noGrp="1"/>
          </p:cNvSpPr>
          <p:nvPr>
            <p:ph type="title" hasCustomPrompt="1"/>
          </p:nvPr>
        </p:nvSpPr>
        <p:spPr>
          <a:xfrm>
            <a:off x="3255601" y="1230171"/>
            <a:ext cx="8129554" cy="1843503"/>
          </a:xfrm>
        </p:spPr>
        <p:txBody>
          <a:bodyPr vert="horz" lIns="0" tIns="0" rIns="0" bIns="0" rtlCol="0" anchor="b">
            <a:noAutofit/>
          </a:bodyPr>
          <a:lstStyle>
            <a:lvl1pPr>
              <a:lnSpc>
                <a:spcPct val="70000"/>
              </a:lnSpc>
              <a:defRPr lang="ru-RU" sz="8000" b="0" spc="-200" baseline="0" dirty="0">
                <a:solidFill>
                  <a:srgbClr val="FFFFFF"/>
                </a:solidFill>
              </a:defRPr>
            </a:lvl1pPr>
          </a:lstStyle>
          <a:p>
            <a:pPr lvl="0"/>
            <a:r>
              <a:rPr lang="ru-RU" dirty="0"/>
              <a:t>Спасибо!</a:t>
            </a:r>
          </a:p>
        </p:txBody>
      </p:sp>
    </p:spTree>
    <p:extLst>
      <p:ext uri="{BB962C8B-B14F-4D97-AF65-F5344CB8AC3E}">
        <p14:creationId xmlns:p14="http://schemas.microsoft.com/office/powerpoint/2010/main" val="50771791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Слайд Спасибо 2">
    <p:bg>
      <p:bgPr>
        <a:solidFill>
          <a:srgbClr val="212121"/>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E0408FE-9DC6-91E6-715E-A134891A945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1999" cy="6857999"/>
          </a:xfrm>
          <a:prstGeom prst="rect">
            <a:avLst/>
          </a:prstGeom>
        </p:spPr>
      </p:pic>
      <p:grpSp>
        <p:nvGrpSpPr>
          <p:cNvPr id="15" name="Группа 14">
            <a:extLst>
              <a:ext uri="{FF2B5EF4-FFF2-40B4-BE49-F238E27FC236}">
                <a16:creationId xmlns:a16="http://schemas.microsoft.com/office/drawing/2014/main" id="{3BB0A819-BE30-4C90-CB06-E34E8765297B}"/>
              </a:ext>
            </a:extLst>
          </p:cNvPr>
          <p:cNvGrpSpPr/>
          <p:nvPr userDrawn="1"/>
        </p:nvGrpSpPr>
        <p:grpSpPr>
          <a:xfrm>
            <a:off x="8002719" y="407044"/>
            <a:ext cx="3638420" cy="753418"/>
            <a:chOff x="8002719" y="407044"/>
            <a:chExt cx="3638420" cy="753418"/>
          </a:xfrm>
        </p:grpSpPr>
        <p:grpSp>
          <p:nvGrpSpPr>
            <p:cNvPr id="16" name="Группа 15">
              <a:extLst>
                <a:ext uri="{FF2B5EF4-FFF2-40B4-BE49-F238E27FC236}">
                  <a16:creationId xmlns:a16="http://schemas.microsoft.com/office/drawing/2014/main" id="{BF55E24D-29F7-335C-C3A6-641EB69A996B}"/>
                </a:ext>
              </a:extLst>
            </p:cNvPr>
            <p:cNvGrpSpPr/>
            <p:nvPr userDrawn="1"/>
          </p:nvGrpSpPr>
          <p:grpSpPr>
            <a:xfrm>
              <a:off x="8027325" y="407044"/>
              <a:ext cx="3613814" cy="472530"/>
              <a:chOff x="3133725" y="225796"/>
              <a:chExt cx="2163908" cy="282945"/>
            </a:xfrm>
          </p:grpSpPr>
          <p:sp>
            <p:nvSpPr>
              <p:cNvPr id="18" name="Полилиния: фигура 17">
                <a:extLst>
                  <a:ext uri="{FF2B5EF4-FFF2-40B4-BE49-F238E27FC236}">
                    <a16:creationId xmlns:a16="http://schemas.microsoft.com/office/drawing/2014/main" id="{7C2C3939-B3A0-EF09-1AFF-7626CE00A6E0}"/>
                  </a:ext>
                </a:extLst>
              </p:cNvPr>
              <p:cNvSpPr/>
              <p:nvPr/>
            </p:nvSpPr>
            <p:spPr>
              <a:xfrm>
                <a:off x="3133725" y="295646"/>
                <a:ext cx="234729" cy="213095"/>
              </a:xfrm>
              <a:custGeom>
                <a:avLst/>
                <a:gdLst>
                  <a:gd name="connsiteX0" fmla="*/ 225304 w 234729"/>
                  <a:gd name="connsiteY0" fmla="*/ 37883 h 213095"/>
                  <a:gd name="connsiteX1" fmla="*/ 198745 w 234729"/>
                  <a:gd name="connsiteY1" fmla="*/ 9866 h 213095"/>
                  <a:gd name="connsiteX2" fmla="*/ 159492 w 234729"/>
                  <a:gd name="connsiteY2" fmla="*/ 0 h 213095"/>
                  <a:gd name="connsiteX3" fmla="*/ 0 w 234729"/>
                  <a:gd name="connsiteY3" fmla="*/ 0 h 213095"/>
                  <a:gd name="connsiteX4" fmla="*/ 0 w 234729"/>
                  <a:gd name="connsiteY4" fmla="*/ 213096 h 213095"/>
                  <a:gd name="connsiteX5" fmla="*/ 52205 w 234729"/>
                  <a:gd name="connsiteY5" fmla="*/ 213096 h 213095"/>
                  <a:gd name="connsiteX6" fmla="*/ 52205 w 234729"/>
                  <a:gd name="connsiteY6" fmla="*/ 157191 h 213095"/>
                  <a:gd name="connsiteX7" fmla="*/ 159492 w 234729"/>
                  <a:gd name="connsiteY7" fmla="*/ 157191 h 213095"/>
                  <a:gd name="connsiteX8" fmla="*/ 198745 w 234729"/>
                  <a:gd name="connsiteY8" fmla="*/ 147326 h 213095"/>
                  <a:gd name="connsiteX9" fmla="*/ 225304 w 234729"/>
                  <a:gd name="connsiteY9" fmla="*/ 119175 h 213095"/>
                  <a:gd name="connsiteX10" fmla="*/ 234726 w 234729"/>
                  <a:gd name="connsiteY10" fmla="*/ 76556 h 213095"/>
                  <a:gd name="connsiteX11" fmla="*/ 225304 w 234729"/>
                  <a:gd name="connsiteY11" fmla="*/ 37883 h 213095"/>
                  <a:gd name="connsiteX12" fmla="*/ 182651 w 234729"/>
                  <a:gd name="connsiteY12" fmla="*/ 81556 h 213095"/>
                  <a:gd name="connsiteX13" fmla="*/ 157006 w 234729"/>
                  <a:gd name="connsiteY13" fmla="*/ 107337 h 213095"/>
                  <a:gd name="connsiteX14" fmla="*/ 52205 w 234729"/>
                  <a:gd name="connsiteY14" fmla="*/ 107337 h 213095"/>
                  <a:gd name="connsiteX15" fmla="*/ 52205 w 234729"/>
                  <a:gd name="connsiteY15" fmla="*/ 50249 h 213095"/>
                  <a:gd name="connsiteX16" fmla="*/ 157006 w 234729"/>
                  <a:gd name="connsiteY16" fmla="*/ 50249 h 213095"/>
                  <a:gd name="connsiteX17" fmla="*/ 182651 w 234729"/>
                  <a:gd name="connsiteY17" fmla="*/ 76030 h 213095"/>
                  <a:gd name="connsiteX18" fmla="*/ 182651 w 234729"/>
                  <a:gd name="connsiteY18" fmla="*/ 81556 h 21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9" h="213095">
                    <a:moveTo>
                      <a:pt x="225304" y="37883"/>
                    </a:moveTo>
                    <a:cubicBezTo>
                      <a:pt x="219025" y="25781"/>
                      <a:pt x="210127" y="16442"/>
                      <a:pt x="198745" y="9866"/>
                    </a:cubicBezTo>
                    <a:cubicBezTo>
                      <a:pt x="187362" y="3288"/>
                      <a:pt x="174277" y="0"/>
                      <a:pt x="159492" y="0"/>
                    </a:cubicBezTo>
                    <a:lnTo>
                      <a:pt x="0" y="0"/>
                    </a:lnTo>
                    <a:lnTo>
                      <a:pt x="0" y="213096"/>
                    </a:lnTo>
                    <a:lnTo>
                      <a:pt x="52205" y="213096"/>
                    </a:lnTo>
                    <a:lnTo>
                      <a:pt x="52205" y="157191"/>
                    </a:lnTo>
                    <a:lnTo>
                      <a:pt x="159492" y="157191"/>
                    </a:lnTo>
                    <a:cubicBezTo>
                      <a:pt x="174277" y="157191"/>
                      <a:pt x="187362" y="153903"/>
                      <a:pt x="198745" y="147326"/>
                    </a:cubicBezTo>
                    <a:cubicBezTo>
                      <a:pt x="210127" y="140749"/>
                      <a:pt x="219025" y="131409"/>
                      <a:pt x="225304" y="119175"/>
                    </a:cubicBezTo>
                    <a:cubicBezTo>
                      <a:pt x="231585" y="106943"/>
                      <a:pt x="234726" y="92736"/>
                      <a:pt x="234726" y="76556"/>
                    </a:cubicBezTo>
                    <a:cubicBezTo>
                      <a:pt x="234855" y="60641"/>
                      <a:pt x="231585" y="50118"/>
                      <a:pt x="225304" y="37883"/>
                    </a:cubicBezTo>
                    <a:close/>
                    <a:moveTo>
                      <a:pt x="182651" y="81556"/>
                    </a:moveTo>
                    <a:cubicBezTo>
                      <a:pt x="182651" y="95761"/>
                      <a:pt x="171138" y="107337"/>
                      <a:pt x="157006" y="107337"/>
                    </a:cubicBezTo>
                    <a:lnTo>
                      <a:pt x="52205" y="107337"/>
                    </a:lnTo>
                    <a:lnTo>
                      <a:pt x="52205" y="50249"/>
                    </a:lnTo>
                    <a:lnTo>
                      <a:pt x="157006" y="50249"/>
                    </a:lnTo>
                    <a:cubicBezTo>
                      <a:pt x="171138" y="50249"/>
                      <a:pt x="182651" y="61824"/>
                      <a:pt x="182651" y="76030"/>
                    </a:cubicBezTo>
                    <a:lnTo>
                      <a:pt x="182651" y="81556"/>
                    </a:lnTo>
                    <a:close/>
                  </a:path>
                </a:pathLst>
              </a:custGeom>
              <a:solidFill>
                <a:srgbClr val="FFFFFF"/>
              </a:solidFill>
              <a:ln w="9525" cap="flat">
                <a:noFill/>
                <a:prstDash val="solid"/>
                <a:miter/>
              </a:ln>
            </p:spPr>
            <p:txBody>
              <a:bodyPr rtlCol="0" anchor="ctr"/>
              <a:lstStyle/>
              <a:p>
                <a:endParaRPr lang="en-GB"/>
              </a:p>
            </p:txBody>
          </p:sp>
          <p:sp>
            <p:nvSpPr>
              <p:cNvPr id="19" name="Полилиния: фигура 18">
                <a:extLst>
                  <a:ext uri="{FF2B5EF4-FFF2-40B4-BE49-F238E27FC236}">
                    <a16:creationId xmlns:a16="http://schemas.microsoft.com/office/drawing/2014/main" id="{2540CB45-4AD4-5CE6-1973-CF5EBF49B68B}"/>
                  </a:ext>
                </a:extLst>
              </p:cNvPr>
              <p:cNvSpPr/>
              <p:nvPr/>
            </p:nvSpPr>
            <p:spPr>
              <a:xfrm>
                <a:off x="3394590" y="225796"/>
                <a:ext cx="234725" cy="227433"/>
              </a:xfrm>
              <a:custGeom>
                <a:avLst/>
                <a:gdLst>
                  <a:gd name="connsiteX0" fmla="*/ 182651 w 234725"/>
                  <a:gd name="connsiteY0" fmla="*/ 149562 h 227433"/>
                  <a:gd name="connsiteX1" fmla="*/ 175324 w 234725"/>
                  <a:gd name="connsiteY1" fmla="*/ 128120 h 227433"/>
                  <a:gd name="connsiteX2" fmla="*/ 156614 w 234725"/>
                  <a:gd name="connsiteY2" fmla="*/ 120097 h 227433"/>
                  <a:gd name="connsiteX3" fmla="*/ 52205 w 234725"/>
                  <a:gd name="connsiteY3" fmla="*/ 120097 h 227433"/>
                  <a:gd name="connsiteX4" fmla="*/ 52205 w 234725"/>
                  <a:gd name="connsiteY4" fmla="*/ 227433 h 227433"/>
                  <a:gd name="connsiteX5" fmla="*/ 0 w 234725"/>
                  <a:gd name="connsiteY5" fmla="*/ 227433 h 227433"/>
                  <a:gd name="connsiteX6" fmla="*/ 0 w 234725"/>
                  <a:gd name="connsiteY6" fmla="*/ 0 h 227433"/>
                  <a:gd name="connsiteX7" fmla="*/ 52205 w 234725"/>
                  <a:gd name="connsiteY7" fmla="*/ 0 h 227433"/>
                  <a:gd name="connsiteX8" fmla="*/ 52205 w 234725"/>
                  <a:gd name="connsiteY8" fmla="*/ 70505 h 227433"/>
                  <a:gd name="connsiteX9" fmla="*/ 159491 w 234725"/>
                  <a:gd name="connsiteY9" fmla="*/ 70505 h 227433"/>
                  <a:gd name="connsiteX10" fmla="*/ 198745 w 234725"/>
                  <a:gd name="connsiteY10" fmla="*/ 80371 h 227433"/>
                  <a:gd name="connsiteX11" fmla="*/ 225304 w 234725"/>
                  <a:gd name="connsiteY11" fmla="*/ 108520 h 227433"/>
                  <a:gd name="connsiteX12" fmla="*/ 234726 w 234725"/>
                  <a:gd name="connsiteY12" fmla="*/ 151140 h 227433"/>
                  <a:gd name="connsiteX13" fmla="*/ 234726 w 234725"/>
                  <a:gd name="connsiteY13" fmla="*/ 227302 h 227433"/>
                  <a:gd name="connsiteX14" fmla="*/ 182257 w 234725"/>
                  <a:gd name="connsiteY14" fmla="*/ 227302 h 227433"/>
                  <a:gd name="connsiteX15" fmla="*/ 182651 w 234725"/>
                  <a:gd name="connsiteY15" fmla="*/ 149562 h 2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725" h="227433">
                    <a:moveTo>
                      <a:pt x="182651" y="149562"/>
                    </a:moveTo>
                    <a:cubicBezTo>
                      <a:pt x="182651" y="140617"/>
                      <a:pt x="180164" y="133382"/>
                      <a:pt x="175324" y="128120"/>
                    </a:cubicBezTo>
                    <a:cubicBezTo>
                      <a:pt x="170482" y="122728"/>
                      <a:pt x="164202" y="120097"/>
                      <a:pt x="156614" y="120097"/>
                    </a:cubicBezTo>
                    <a:lnTo>
                      <a:pt x="52205" y="120097"/>
                    </a:lnTo>
                    <a:lnTo>
                      <a:pt x="52205" y="227433"/>
                    </a:lnTo>
                    <a:lnTo>
                      <a:pt x="0" y="227433"/>
                    </a:lnTo>
                    <a:lnTo>
                      <a:pt x="0" y="0"/>
                    </a:lnTo>
                    <a:lnTo>
                      <a:pt x="52205" y="0"/>
                    </a:lnTo>
                    <a:lnTo>
                      <a:pt x="52205" y="70505"/>
                    </a:lnTo>
                    <a:lnTo>
                      <a:pt x="159491" y="70505"/>
                    </a:lnTo>
                    <a:cubicBezTo>
                      <a:pt x="174276" y="70505"/>
                      <a:pt x="187361" y="73793"/>
                      <a:pt x="198745" y="80371"/>
                    </a:cubicBezTo>
                    <a:cubicBezTo>
                      <a:pt x="210127" y="86948"/>
                      <a:pt x="219025" y="96288"/>
                      <a:pt x="225304" y="108520"/>
                    </a:cubicBezTo>
                    <a:cubicBezTo>
                      <a:pt x="231584" y="120753"/>
                      <a:pt x="234726" y="134961"/>
                      <a:pt x="234726" y="151140"/>
                    </a:cubicBezTo>
                    <a:lnTo>
                      <a:pt x="234726" y="227302"/>
                    </a:lnTo>
                    <a:lnTo>
                      <a:pt x="182257" y="227302"/>
                    </a:lnTo>
                    <a:lnTo>
                      <a:pt x="182651" y="149562"/>
                    </a:lnTo>
                    <a:close/>
                  </a:path>
                </a:pathLst>
              </a:custGeom>
              <a:solidFill>
                <a:srgbClr val="FFFFFF"/>
              </a:solidFill>
              <a:ln w="9525" cap="flat">
                <a:noFill/>
                <a:prstDash val="solid"/>
                <a:miter/>
              </a:ln>
            </p:spPr>
            <p:txBody>
              <a:bodyPr rtlCol="0" anchor="ctr"/>
              <a:lstStyle/>
              <a:p>
                <a:endParaRPr lang="en-GB"/>
              </a:p>
            </p:txBody>
          </p:sp>
          <p:sp>
            <p:nvSpPr>
              <p:cNvPr id="20" name="Полилиния: фигура 19">
                <a:extLst>
                  <a:ext uri="{FF2B5EF4-FFF2-40B4-BE49-F238E27FC236}">
                    <a16:creationId xmlns:a16="http://schemas.microsoft.com/office/drawing/2014/main" id="{2355728C-7AA8-FCED-9C95-BEE82262986A}"/>
                  </a:ext>
                </a:extLst>
              </p:cNvPr>
              <p:cNvSpPr/>
              <p:nvPr/>
            </p:nvSpPr>
            <p:spPr>
              <a:xfrm>
                <a:off x="3655507" y="225796"/>
                <a:ext cx="234723" cy="227171"/>
              </a:xfrm>
              <a:custGeom>
                <a:avLst/>
                <a:gdLst>
                  <a:gd name="connsiteX0" fmla="*/ 9419 w 234723"/>
                  <a:gd name="connsiteY0" fmla="*/ 189287 h 227171"/>
                  <a:gd name="connsiteX1" fmla="*/ 35981 w 234723"/>
                  <a:gd name="connsiteY1" fmla="*/ 217305 h 227171"/>
                  <a:gd name="connsiteX2" fmla="*/ 75231 w 234723"/>
                  <a:gd name="connsiteY2" fmla="*/ 227171 h 227171"/>
                  <a:gd name="connsiteX3" fmla="*/ 234724 w 234723"/>
                  <a:gd name="connsiteY3" fmla="*/ 227171 h 227171"/>
                  <a:gd name="connsiteX4" fmla="*/ 234724 w 234723"/>
                  <a:gd name="connsiteY4" fmla="*/ 0 h 227171"/>
                  <a:gd name="connsiteX5" fmla="*/ 182520 w 234723"/>
                  <a:gd name="connsiteY5" fmla="*/ 0 h 227171"/>
                  <a:gd name="connsiteX6" fmla="*/ 182520 w 234723"/>
                  <a:gd name="connsiteY6" fmla="*/ 69980 h 227171"/>
                  <a:gd name="connsiteX7" fmla="*/ 75231 w 234723"/>
                  <a:gd name="connsiteY7" fmla="*/ 69980 h 227171"/>
                  <a:gd name="connsiteX8" fmla="*/ 35981 w 234723"/>
                  <a:gd name="connsiteY8" fmla="*/ 79846 h 227171"/>
                  <a:gd name="connsiteX9" fmla="*/ 9419 w 234723"/>
                  <a:gd name="connsiteY9" fmla="*/ 107995 h 227171"/>
                  <a:gd name="connsiteX10" fmla="*/ 0 w 234723"/>
                  <a:gd name="connsiteY10" fmla="*/ 150615 h 227171"/>
                  <a:gd name="connsiteX11" fmla="*/ 9419 w 234723"/>
                  <a:gd name="connsiteY11" fmla="*/ 189287 h 227171"/>
                  <a:gd name="connsiteX12" fmla="*/ 52204 w 234723"/>
                  <a:gd name="connsiteY12" fmla="*/ 145747 h 227171"/>
                  <a:gd name="connsiteX13" fmla="*/ 77849 w 234723"/>
                  <a:gd name="connsiteY13" fmla="*/ 119966 h 227171"/>
                  <a:gd name="connsiteX14" fmla="*/ 182650 w 234723"/>
                  <a:gd name="connsiteY14" fmla="*/ 119966 h 227171"/>
                  <a:gd name="connsiteX15" fmla="*/ 182650 w 234723"/>
                  <a:gd name="connsiteY15" fmla="*/ 177055 h 227171"/>
                  <a:gd name="connsiteX16" fmla="*/ 77849 w 234723"/>
                  <a:gd name="connsiteY16" fmla="*/ 177055 h 227171"/>
                  <a:gd name="connsiteX17" fmla="*/ 52204 w 234723"/>
                  <a:gd name="connsiteY17" fmla="*/ 151273 h 227171"/>
                  <a:gd name="connsiteX18" fmla="*/ 52204 w 234723"/>
                  <a:gd name="connsiteY18" fmla="*/ 145747 h 2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3" h="227171">
                    <a:moveTo>
                      <a:pt x="9419" y="189287"/>
                    </a:moveTo>
                    <a:cubicBezTo>
                      <a:pt x="15700" y="201388"/>
                      <a:pt x="24597" y="210727"/>
                      <a:pt x="35981" y="217305"/>
                    </a:cubicBezTo>
                    <a:cubicBezTo>
                      <a:pt x="47363" y="223881"/>
                      <a:pt x="60447" y="227171"/>
                      <a:pt x="75231" y="227171"/>
                    </a:cubicBezTo>
                    <a:lnTo>
                      <a:pt x="234724" y="227171"/>
                    </a:lnTo>
                    <a:lnTo>
                      <a:pt x="234724" y="0"/>
                    </a:lnTo>
                    <a:lnTo>
                      <a:pt x="182520" y="0"/>
                    </a:lnTo>
                    <a:lnTo>
                      <a:pt x="182520" y="69980"/>
                    </a:lnTo>
                    <a:lnTo>
                      <a:pt x="75231" y="69980"/>
                    </a:lnTo>
                    <a:cubicBezTo>
                      <a:pt x="60447" y="69980"/>
                      <a:pt x="47363" y="73268"/>
                      <a:pt x="35981" y="79846"/>
                    </a:cubicBezTo>
                    <a:cubicBezTo>
                      <a:pt x="24597" y="86423"/>
                      <a:pt x="15700" y="95762"/>
                      <a:pt x="9419" y="107995"/>
                    </a:cubicBezTo>
                    <a:cubicBezTo>
                      <a:pt x="3139" y="120228"/>
                      <a:pt x="0" y="134435"/>
                      <a:pt x="0" y="150615"/>
                    </a:cubicBezTo>
                    <a:cubicBezTo>
                      <a:pt x="0" y="166532"/>
                      <a:pt x="3139" y="177185"/>
                      <a:pt x="9419" y="189287"/>
                    </a:cubicBezTo>
                    <a:close/>
                    <a:moveTo>
                      <a:pt x="52204" y="145747"/>
                    </a:moveTo>
                    <a:cubicBezTo>
                      <a:pt x="52204" y="131540"/>
                      <a:pt x="63717" y="119966"/>
                      <a:pt x="77849" y="119966"/>
                    </a:cubicBezTo>
                    <a:lnTo>
                      <a:pt x="182650" y="119966"/>
                    </a:lnTo>
                    <a:lnTo>
                      <a:pt x="182650" y="177055"/>
                    </a:lnTo>
                    <a:lnTo>
                      <a:pt x="77849" y="177055"/>
                    </a:lnTo>
                    <a:cubicBezTo>
                      <a:pt x="63717" y="177055"/>
                      <a:pt x="52204" y="165481"/>
                      <a:pt x="52204" y="151273"/>
                    </a:cubicBezTo>
                    <a:lnTo>
                      <a:pt x="52204" y="145747"/>
                    </a:lnTo>
                    <a:close/>
                  </a:path>
                </a:pathLst>
              </a:custGeom>
              <a:solidFill>
                <a:srgbClr val="FFFFFF"/>
              </a:solidFill>
              <a:ln w="9525" cap="flat">
                <a:noFill/>
                <a:prstDash val="solid"/>
                <a:miter/>
              </a:ln>
            </p:spPr>
            <p:txBody>
              <a:bodyPr rtlCol="0" anchor="ctr"/>
              <a:lstStyle/>
              <a:p>
                <a:endParaRPr lang="en-GB"/>
              </a:p>
            </p:txBody>
          </p:sp>
          <p:sp>
            <p:nvSpPr>
              <p:cNvPr id="51" name="Полилиния: фигура 50">
                <a:extLst>
                  <a:ext uri="{FF2B5EF4-FFF2-40B4-BE49-F238E27FC236}">
                    <a16:creationId xmlns:a16="http://schemas.microsoft.com/office/drawing/2014/main" id="{8A6C9B1F-B092-C8B2-DE67-E1A39D95B046}"/>
                  </a:ext>
                </a:extLst>
              </p:cNvPr>
              <p:cNvSpPr/>
              <p:nvPr/>
            </p:nvSpPr>
            <p:spPr>
              <a:xfrm>
                <a:off x="3707700" y="477171"/>
                <a:ext cx="182650" cy="6576"/>
              </a:xfrm>
              <a:custGeom>
                <a:avLst/>
                <a:gdLst>
                  <a:gd name="connsiteX0" fmla="*/ 182650 w 182650"/>
                  <a:gd name="connsiteY0" fmla="*/ 0 h 6576"/>
                  <a:gd name="connsiteX1" fmla="*/ 0 w 182650"/>
                  <a:gd name="connsiteY1" fmla="*/ 0 h 6576"/>
                  <a:gd name="connsiteX2" fmla="*/ 0 w 182650"/>
                  <a:gd name="connsiteY2" fmla="*/ 6576 h 6576"/>
                  <a:gd name="connsiteX3" fmla="*/ 182650 w 182650"/>
                  <a:gd name="connsiteY3" fmla="*/ 6576 h 6576"/>
                  <a:gd name="connsiteX4" fmla="*/ 182650 w 182650"/>
                  <a:gd name="connsiteY4" fmla="*/ 0 h 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0" h="6576">
                    <a:moveTo>
                      <a:pt x="182650" y="0"/>
                    </a:moveTo>
                    <a:lnTo>
                      <a:pt x="0" y="0"/>
                    </a:lnTo>
                    <a:lnTo>
                      <a:pt x="0" y="6576"/>
                    </a:lnTo>
                    <a:lnTo>
                      <a:pt x="182650" y="6576"/>
                    </a:lnTo>
                    <a:lnTo>
                      <a:pt x="182650" y="0"/>
                    </a:lnTo>
                    <a:close/>
                  </a:path>
                </a:pathLst>
              </a:custGeom>
              <a:solidFill>
                <a:srgbClr val="FFFFFF"/>
              </a:solidFill>
              <a:ln w="9525" cap="flat">
                <a:noFill/>
                <a:prstDash val="solid"/>
                <a:miter/>
              </a:ln>
            </p:spPr>
            <p:txBody>
              <a:bodyPr rtlCol="0" anchor="ctr"/>
              <a:lstStyle/>
              <a:p>
                <a:endParaRPr lang="en-GB"/>
              </a:p>
            </p:txBody>
          </p:sp>
          <p:sp>
            <p:nvSpPr>
              <p:cNvPr id="52" name="Полилиния: фигура 51">
                <a:extLst>
                  <a:ext uri="{FF2B5EF4-FFF2-40B4-BE49-F238E27FC236}">
                    <a16:creationId xmlns:a16="http://schemas.microsoft.com/office/drawing/2014/main" id="{0D66F036-7552-88A8-04CC-F87DF4C18AE7}"/>
                  </a:ext>
                </a:extLst>
              </p:cNvPr>
              <p:cNvSpPr/>
              <p:nvPr/>
            </p:nvSpPr>
            <p:spPr>
              <a:xfrm>
                <a:off x="3133725" y="265125"/>
                <a:ext cx="182651" cy="6577"/>
              </a:xfrm>
              <a:custGeom>
                <a:avLst/>
                <a:gdLst>
                  <a:gd name="connsiteX0" fmla="*/ 182651 w 182651"/>
                  <a:gd name="connsiteY0" fmla="*/ 0 h 6577"/>
                  <a:gd name="connsiteX1" fmla="*/ 0 w 182651"/>
                  <a:gd name="connsiteY1" fmla="*/ 0 h 6577"/>
                  <a:gd name="connsiteX2" fmla="*/ 0 w 182651"/>
                  <a:gd name="connsiteY2" fmla="*/ 6578 h 6577"/>
                  <a:gd name="connsiteX3" fmla="*/ 182651 w 182651"/>
                  <a:gd name="connsiteY3" fmla="*/ 6578 h 6577"/>
                  <a:gd name="connsiteX4" fmla="*/ 182651 w 182651"/>
                  <a:gd name="connsiteY4" fmla="*/ 0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1" h="6577">
                    <a:moveTo>
                      <a:pt x="182651" y="0"/>
                    </a:moveTo>
                    <a:lnTo>
                      <a:pt x="0" y="0"/>
                    </a:lnTo>
                    <a:lnTo>
                      <a:pt x="0" y="6578"/>
                    </a:lnTo>
                    <a:lnTo>
                      <a:pt x="182651" y="6578"/>
                    </a:lnTo>
                    <a:lnTo>
                      <a:pt x="182651" y="0"/>
                    </a:lnTo>
                    <a:close/>
                  </a:path>
                </a:pathLst>
              </a:custGeom>
              <a:solidFill>
                <a:srgbClr val="FFFFFF"/>
              </a:solidFill>
              <a:ln w="9525" cap="flat">
                <a:noFill/>
                <a:prstDash val="solid"/>
                <a:miter/>
              </a:ln>
            </p:spPr>
            <p:txBody>
              <a:bodyPr rtlCol="0" anchor="ctr"/>
              <a:lstStyle/>
              <a:p>
                <a:endParaRPr lang="en-GB"/>
              </a:p>
            </p:txBody>
          </p:sp>
          <p:sp>
            <p:nvSpPr>
              <p:cNvPr id="53" name="Полилиния: фигура 52">
                <a:extLst>
                  <a:ext uri="{FF2B5EF4-FFF2-40B4-BE49-F238E27FC236}">
                    <a16:creationId xmlns:a16="http://schemas.microsoft.com/office/drawing/2014/main" id="{B6F1A1E2-145F-3396-FD15-5B3684E1FB8E}"/>
                  </a:ext>
                </a:extLst>
              </p:cNvPr>
              <p:cNvSpPr/>
              <p:nvPr/>
            </p:nvSpPr>
            <p:spPr>
              <a:xfrm>
                <a:off x="4022677" y="226389"/>
                <a:ext cx="236912" cy="225554"/>
              </a:xfrm>
              <a:custGeom>
                <a:avLst/>
                <a:gdLst>
                  <a:gd name="connsiteX0" fmla="*/ 230645 w 236912"/>
                  <a:gd name="connsiteY0" fmla="*/ 225555 h 225554"/>
                  <a:gd name="connsiteX1" fmla="*/ 0 w 236912"/>
                  <a:gd name="connsiteY1" fmla="*/ 225555 h 225554"/>
                  <a:gd name="connsiteX2" fmla="*/ 0 w 236912"/>
                  <a:gd name="connsiteY2" fmla="*/ 168219 h 225554"/>
                  <a:gd name="connsiteX3" fmla="*/ 72616 w 236912"/>
                  <a:gd name="connsiteY3" fmla="*/ 95603 h 225554"/>
                  <a:gd name="connsiteX4" fmla="*/ 162998 w 236912"/>
                  <a:gd name="connsiteY4" fmla="*/ 95603 h 225554"/>
                  <a:gd name="connsiteX5" fmla="*/ 184544 w 236912"/>
                  <a:gd name="connsiteY5" fmla="*/ 74053 h 225554"/>
                  <a:gd name="connsiteX6" fmla="*/ 162998 w 236912"/>
                  <a:gd name="connsiteY6" fmla="*/ 52503 h 225554"/>
                  <a:gd name="connsiteX7" fmla="*/ 1828 w 236912"/>
                  <a:gd name="connsiteY7" fmla="*/ 52503 h 225554"/>
                  <a:gd name="connsiteX8" fmla="*/ 1828 w 236912"/>
                  <a:gd name="connsiteY8" fmla="*/ 0 h 225554"/>
                  <a:gd name="connsiteX9" fmla="*/ 162865 w 236912"/>
                  <a:gd name="connsiteY9" fmla="*/ 0 h 225554"/>
                  <a:gd name="connsiteX10" fmla="*/ 236912 w 236912"/>
                  <a:gd name="connsiteY10" fmla="*/ 74053 h 225554"/>
                  <a:gd name="connsiteX11" fmla="*/ 162865 w 236912"/>
                  <a:gd name="connsiteY11" fmla="*/ 148106 h 225554"/>
                  <a:gd name="connsiteX12" fmla="*/ 72482 w 236912"/>
                  <a:gd name="connsiteY12" fmla="*/ 148106 h 225554"/>
                  <a:gd name="connsiteX13" fmla="*/ 52372 w 236912"/>
                  <a:gd name="connsiteY13" fmla="*/ 168219 h 225554"/>
                  <a:gd name="connsiteX14" fmla="*/ 52372 w 236912"/>
                  <a:gd name="connsiteY14" fmla="*/ 173051 h 225554"/>
                  <a:gd name="connsiteX15" fmla="*/ 230521 w 236912"/>
                  <a:gd name="connsiteY15" fmla="*/ 173051 h 225554"/>
                  <a:gd name="connsiteX16" fmla="*/ 230521 w 236912"/>
                  <a:gd name="connsiteY16" fmla="*/ 225555 h 225554"/>
                  <a:gd name="connsiteX17" fmla="*/ 230645 w 236912"/>
                  <a:gd name="connsiteY17" fmla="*/ 225555 h 22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912" h="225554">
                    <a:moveTo>
                      <a:pt x="230645" y="225555"/>
                    </a:moveTo>
                    <a:lnTo>
                      <a:pt x="0" y="225555"/>
                    </a:lnTo>
                    <a:lnTo>
                      <a:pt x="0" y="168219"/>
                    </a:lnTo>
                    <a:cubicBezTo>
                      <a:pt x="0" y="128254"/>
                      <a:pt x="32520" y="95603"/>
                      <a:pt x="72616" y="95603"/>
                    </a:cubicBezTo>
                    <a:lnTo>
                      <a:pt x="162998" y="95603"/>
                    </a:lnTo>
                    <a:cubicBezTo>
                      <a:pt x="174876" y="95603"/>
                      <a:pt x="184544" y="85938"/>
                      <a:pt x="184544" y="74053"/>
                    </a:cubicBezTo>
                    <a:cubicBezTo>
                      <a:pt x="184544" y="62168"/>
                      <a:pt x="174876" y="52503"/>
                      <a:pt x="162998" y="52503"/>
                    </a:cubicBezTo>
                    <a:lnTo>
                      <a:pt x="1828" y="52503"/>
                    </a:lnTo>
                    <a:lnTo>
                      <a:pt x="1828" y="0"/>
                    </a:lnTo>
                    <a:lnTo>
                      <a:pt x="162865" y="0"/>
                    </a:lnTo>
                    <a:cubicBezTo>
                      <a:pt x="203613" y="0"/>
                      <a:pt x="236912" y="33174"/>
                      <a:pt x="236912" y="74053"/>
                    </a:cubicBezTo>
                    <a:cubicBezTo>
                      <a:pt x="236912" y="114802"/>
                      <a:pt x="203746" y="148106"/>
                      <a:pt x="162865" y="148106"/>
                    </a:cubicBezTo>
                    <a:lnTo>
                      <a:pt x="72482" y="148106"/>
                    </a:lnTo>
                    <a:cubicBezTo>
                      <a:pt x="61384" y="148106"/>
                      <a:pt x="52372" y="157118"/>
                      <a:pt x="52372" y="168219"/>
                    </a:cubicBezTo>
                    <a:lnTo>
                      <a:pt x="52372" y="173051"/>
                    </a:lnTo>
                    <a:lnTo>
                      <a:pt x="230521" y="173051"/>
                    </a:lnTo>
                    <a:lnTo>
                      <a:pt x="230521" y="225555"/>
                    </a:lnTo>
                    <a:lnTo>
                      <a:pt x="230645" y="225555"/>
                    </a:lnTo>
                    <a:close/>
                  </a:path>
                </a:pathLst>
              </a:custGeom>
              <a:solidFill>
                <a:srgbClr val="FFFFFF"/>
              </a:solidFill>
              <a:ln w="9525" cap="flat">
                <a:noFill/>
                <a:prstDash val="solid"/>
                <a:miter/>
              </a:ln>
            </p:spPr>
            <p:txBody>
              <a:bodyPr rtlCol="0" anchor="ctr"/>
              <a:lstStyle/>
              <a:p>
                <a:endParaRPr lang="en-GB"/>
              </a:p>
            </p:txBody>
          </p:sp>
          <p:sp>
            <p:nvSpPr>
              <p:cNvPr id="54" name="Полилиния: фигура 53">
                <a:extLst>
                  <a:ext uri="{FF2B5EF4-FFF2-40B4-BE49-F238E27FC236}">
                    <a16:creationId xmlns:a16="http://schemas.microsoft.com/office/drawing/2014/main" id="{D1CAD847-0E76-3F43-BBB3-3F73363D87EA}"/>
                  </a:ext>
                </a:extLst>
              </p:cNvPr>
              <p:cNvSpPr/>
              <p:nvPr/>
            </p:nvSpPr>
            <p:spPr>
              <a:xfrm>
                <a:off x="4975126" y="361335"/>
                <a:ext cx="48882" cy="94367"/>
              </a:xfrm>
              <a:custGeom>
                <a:avLst/>
                <a:gdLst>
                  <a:gd name="connsiteX0" fmla="*/ 32347 w 48882"/>
                  <a:gd name="connsiteY0" fmla="*/ 94367 h 94367"/>
                  <a:gd name="connsiteX1" fmla="*/ 16669 w 48882"/>
                  <a:gd name="connsiteY1" fmla="*/ 89282 h 94367"/>
                  <a:gd name="connsiteX2" fmla="*/ 11306 w 48882"/>
                  <a:gd name="connsiteY2" fmla="*/ 74731 h 94367"/>
                  <a:gd name="connsiteX3" fmla="*/ 11306 w 48882"/>
                  <a:gd name="connsiteY3" fmla="*/ 42521 h 94367"/>
                  <a:gd name="connsiteX4" fmla="*/ 0 w 48882"/>
                  <a:gd name="connsiteY4" fmla="*/ 42521 h 94367"/>
                  <a:gd name="connsiteX5" fmla="*/ 0 w 48882"/>
                  <a:gd name="connsiteY5" fmla="*/ 22321 h 94367"/>
                  <a:gd name="connsiteX6" fmla="*/ 11306 w 48882"/>
                  <a:gd name="connsiteY6" fmla="*/ 22321 h 94367"/>
                  <a:gd name="connsiteX7" fmla="*/ 11306 w 48882"/>
                  <a:gd name="connsiteY7" fmla="*/ 0 h 94367"/>
                  <a:gd name="connsiteX8" fmla="*/ 32633 w 48882"/>
                  <a:gd name="connsiteY8" fmla="*/ 0 h 94367"/>
                  <a:gd name="connsiteX9" fmla="*/ 32633 w 48882"/>
                  <a:gd name="connsiteY9" fmla="*/ 22321 h 94367"/>
                  <a:gd name="connsiteX10" fmla="*/ 48882 w 48882"/>
                  <a:gd name="connsiteY10" fmla="*/ 22321 h 94367"/>
                  <a:gd name="connsiteX11" fmla="*/ 48882 w 48882"/>
                  <a:gd name="connsiteY11" fmla="*/ 42521 h 94367"/>
                  <a:gd name="connsiteX12" fmla="*/ 32633 w 48882"/>
                  <a:gd name="connsiteY12" fmla="*/ 42521 h 94367"/>
                  <a:gd name="connsiteX13" fmla="*/ 32633 w 48882"/>
                  <a:gd name="connsiteY13" fmla="*/ 70211 h 94367"/>
                  <a:gd name="connsiteX14" fmla="*/ 33766 w 48882"/>
                  <a:gd name="connsiteY14" fmla="*/ 74024 h 94367"/>
                  <a:gd name="connsiteX15" fmla="*/ 37576 w 48882"/>
                  <a:gd name="connsiteY15" fmla="*/ 75155 h 94367"/>
                  <a:gd name="connsiteX16" fmla="*/ 48882 w 48882"/>
                  <a:gd name="connsiteY16" fmla="*/ 75155 h 94367"/>
                  <a:gd name="connsiteX17" fmla="*/ 48882 w 48882"/>
                  <a:gd name="connsiteY17" fmla="*/ 94367 h 94367"/>
                  <a:gd name="connsiteX18" fmla="*/ 32347 w 4888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82" h="94367">
                    <a:moveTo>
                      <a:pt x="32347" y="94367"/>
                    </a:moveTo>
                    <a:cubicBezTo>
                      <a:pt x="25479" y="94367"/>
                      <a:pt x="20250" y="92673"/>
                      <a:pt x="16669" y="89282"/>
                    </a:cubicBezTo>
                    <a:cubicBezTo>
                      <a:pt x="13087" y="85892"/>
                      <a:pt x="11306" y="81041"/>
                      <a:pt x="11306" y="74731"/>
                    </a:cubicBezTo>
                    <a:lnTo>
                      <a:pt x="11306" y="42521"/>
                    </a:lnTo>
                    <a:lnTo>
                      <a:pt x="0" y="42521"/>
                    </a:lnTo>
                    <a:lnTo>
                      <a:pt x="0" y="22321"/>
                    </a:lnTo>
                    <a:lnTo>
                      <a:pt x="11306" y="22321"/>
                    </a:lnTo>
                    <a:lnTo>
                      <a:pt x="11306" y="0"/>
                    </a:lnTo>
                    <a:lnTo>
                      <a:pt x="32633" y="0"/>
                    </a:lnTo>
                    <a:lnTo>
                      <a:pt x="32633" y="22321"/>
                    </a:lnTo>
                    <a:lnTo>
                      <a:pt x="48882" y="22321"/>
                    </a:lnTo>
                    <a:lnTo>
                      <a:pt x="48882" y="42521"/>
                    </a:lnTo>
                    <a:lnTo>
                      <a:pt x="32633" y="42521"/>
                    </a:lnTo>
                    <a:lnTo>
                      <a:pt x="32633" y="70211"/>
                    </a:lnTo>
                    <a:cubicBezTo>
                      <a:pt x="32633" y="71999"/>
                      <a:pt x="33014" y="73271"/>
                      <a:pt x="33766" y="74024"/>
                    </a:cubicBezTo>
                    <a:cubicBezTo>
                      <a:pt x="34519" y="74778"/>
                      <a:pt x="35785" y="75155"/>
                      <a:pt x="37576" y="75155"/>
                    </a:cubicBezTo>
                    <a:lnTo>
                      <a:pt x="48882" y="75155"/>
                    </a:lnTo>
                    <a:lnTo>
                      <a:pt x="48882"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55" name="Полилиния: фигура 54">
                <a:extLst>
                  <a:ext uri="{FF2B5EF4-FFF2-40B4-BE49-F238E27FC236}">
                    <a16:creationId xmlns:a16="http://schemas.microsoft.com/office/drawing/2014/main" id="{430721EA-C451-D82E-966E-433E616B86D4}"/>
                  </a:ext>
                </a:extLst>
              </p:cNvPr>
              <p:cNvSpPr/>
              <p:nvPr/>
            </p:nvSpPr>
            <p:spPr>
              <a:xfrm>
                <a:off x="4903631" y="382238"/>
                <a:ext cx="65122" cy="74872"/>
              </a:xfrm>
              <a:custGeom>
                <a:avLst/>
                <a:gdLst>
                  <a:gd name="connsiteX0" fmla="*/ 32775 w 65122"/>
                  <a:gd name="connsiteY0" fmla="*/ 74872 h 74872"/>
                  <a:gd name="connsiteX1" fmla="*/ 13706 w 65122"/>
                  <a:gd name="connsiteY1" fmla="*/ 70917 h 74872"/>
                  <a:gd name="connsiteX2" fmla="*/ 3115 w 65122"/>
                  <a:gd name="connsiteY2" fmla="*/ 61311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2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9 h 74872"/>
                  <a:gd name="connsiteX12" fmla="*/ 286 w 65122"/>
                  <a:gd name="connsiteY12" fmla="*/ 22886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4 h 74872"/>
                  <a:gd name="connsiteX17" fmla="*/ 60322 w 65122"/>
                  <a:gd name="connsiteY17" fmla="*/ 12715 h 74872"/>
                  <a:gd name="connsiteX18" fmla="*/ 63998 w 65122"/>
                  <a:gd name="connsiteY18" fmla="*/ 23310 h 74872"/>
                  <a:gd name="connsiteX19" fmla="*/ 43367 w 65122"/>
                  <a:gd name="connsiteY19" fmla="*/ 23310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7 h 74872"/>
                  <a:gd name="connsiteX26" fmla="*/ 65122 w 65122"/>
                  <a:gd name="connsiteY26" fmla="*/ 52269 h 74872"/>
                  <a:gd name="connsiteX27" fmla="*/ 61455 w 65122"/>
                  <a:gd name="connsiteY27" fmla="*/ 63713 h 74872"/>
                  <a:gd name="connsiteX28" fmla="*/ 50578 w 65122"/>
                  <a:gd name="connsiteY28" fmla="*/ 71906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4"/>
                      <a:pt x="13706" y="70917"/>
                    </a:cubicBezTo>
                    <a:cubicBezTo>
                      <a:pt x="8811" y="68186"/>
                      <a:pt x="5277" y="64983"/>
                      <a:pt x="3115" y="61311"/>
                    </a:cubicBezTo>
                    <a:cubicBezTo>
                      <a:pt x="1038" y="57638"/>
                      <a:pt x="0" y="54200"/>
                      <a:pt x="0" y="50998"/>
                    </a:cubicBezTo>
                    <a:lnTo>
                      <a:pt x="20764" y="50998"/>
                    </a:lnTo>
                    <a:cubicBezTo>
                      <a:pt x="20764" y="52976"/>
                      <a:pt x="21755" y="54765"/>
                      <a:pt x="23736" y="56366"/>
                    </a:cubicBezTo>
                    <a:cubicBezTo>
                      <a:pt x="25803" y="57873"/>
                      <a:pt x="28823" y="58626"/>
                      <a:pt x="32775" y="58626"/>
                    </a:cubicBezTo>
                    <a:cubicBezTo>
                      <a:pt x="36643" y="58626"/>
                      <a:pt x="39462" y="58062"/>
                      <a:pt x="41253" y="56932"/>
                    </a:cubicBezTo>
                    <a:cubicBezTo>
                      <a:pt x="43139" y="55707"/>
                      <a:pt x="44082" y="54248"/>
                      <a:pt x="44082" y="52552"/>
                    </a:cubicBezTo>
                    <a:cubicBezTo>
                      <a:pt x="44082" y="50763"/>
                      <a:pt x="43463" y="49350"/>
                      <a:pt x="42243" y="48314"/>
                    </a:cubicBezTo>
                    <a:cubicBezTo>
                      <a:pt x="41015" y="47278"/>
                      <a:pt x="38852" y="46525"/>
                      <a:pt x="35747" y="46053"/>
                    </a:cubicBezTo>
                    <a:lnTo>
                      <a:pt x="25003" y="44359"/>
                    </a:lnTo>
                    <a:cubicBezTo>
                      <a:pt x="8525" y="41816"/>
                      <a:pt x="286" y="34659"/>
                      <a:pt x="286" y="22886"/>
                    </a:cubicBezTo>
                    <a:cubicBezTo>
                      <a:pt x="286" y="18742"/>
                      <a:pt x="1505" y="14928"/>
                      <a:pt x="3962" y="11443"/>
                    </a:cubicBezTo>
                    <a:cubicBezTo>
                      <a:pt x="6410" y="7958"/>
                      <a:pt x="10030" y="5181"/>
                      <a:pt x="14840" y="3108"/>
                    </a:cubicBezTo>
                    <a:cubicBezTo>
                      <a:pt x="19641" y="1036"/>
                      <a:pt x="25384" y="0"/>
                      <a:pt x="32071" y="0"/>
                    </a:cubicBezTo>
                    <a:cubicBezTo>
                      <a:pt x="38852" y="0"/>
                      <a:pt x="44644" y="1225"/>
                      <a:pt x="49444" y="3674"/>
                    </a:cubicBezTo>
                    <a:cubicBezTo>
                      <a:pt x="54245" y="6027"/>
                      <a:pt x="57874" y="9041"/>
                      <a:pt x="60322" y="12715"/>
                    </a:cubicBezTo>
                    <a:cubicBezTo>
                      <a:pt x="62770" y="16293"/>
                      <a:pt x="63998" y="19825"/>
                      <a:pt x="63998" y="23310"/>
                    </a:cubicBezTo>
                    <a:lnTo>
                      <a:pt x="43367" y="23310"/>
                    </a:lnTo>
                    <a:cubicBezTo>
                      <a:pt x="43367" y="21426"/>
                      <a:pt x="42339" y="19778"/>
                      <a:pt x="40262" y="18365"/>
                    </a:cubicBezTo>
                    <a:cubicBezTo>
                      <a:pt x="38291" y="16953"/>
                      <a:pt x="35557" y="16246"/>
                      <a:pt x="32071" y="16246"/>
                    </a:cubicBezTo>
                    <a:cubicBezTo>
                      <a:pt x="28680" y="16246"/>
                      <a:pt x="26041" y="16906"/>
                      <a:pt x="24155" y="18224"/>
                    </a:cubicBezTo>
                    <a:cubicBezTo>
                      <a:pt x="22374" y="19448"/>
                      <a:pt x="21479" y="20908"/>
                      <a:pt x="21479" y="22603"/>
                    </a:cubicBezTo>
                    <a:cubicBezTo>
                      <a:pt x="21479" y="25335"/>
                      <a:pt x="24203" y="27124"/>
                      <a:pt x="29670" y="27971"/>
                    </a:cubicBezTo>
                    <a:lnTo>
                      <a:pt x="40967" y="29667"/>
                    </a:lnTo>
                    <a:cubicBezTo>
                      <a:pt x="57074" y="32021"/>
                      <a:pt x="65122" y="39555"/>
                      <a:pt x="65122" y="52269"/>
                    </a:cubicBezTo>
                    <a:cubicBezTo>
                      <a:pt x="65122" y="56414"/>
                      <a:pt x="63903" y="60228"/>
                      <a:pt x="61455" y="63713"/>
                    </a:cubicBezTo>
                    <a:cubicBezTo>
                      <a:pt x="59103" y="67103"/>
                      <a:pt x="55474" y="69834"/>
                      <a:pt x="50578" y="71906"/>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56" name="Полилиния: фигура 55">
                <a:extLst>
                  <a:ext uri="{FF2B5EF4-FFF2-40B4-BE49-F238E27FC236}">
                    <a16:creationId xmlns:a16="http://schemas.microsoft.com/office/drawing/2014/main" id="{EE0BD155-9ED6-8E63-5DD9-8BA53E3519F0}"/>
                  </a:ext>
                </a:extLst>
              </p:cNvPr>
              <p:cNvSpPr/>
              <p:nvPr/>
            </p:nvSpPr>
            <p:spPr>
              <a:xfrm>
                <a:off x="4820783" y="382238"/>
                <a:ext cx="74447" cy="74872"/>
              </a:xfrm>
              <a:custGeom>
                <a:avLst/>
                <a:gdLst>
                  <a:gd name="connsiteX0" fmla="*/ 37862 w 74447"/>
                  <a:gd name="connsiteY0" fmla="*/ 74872 h 74872"/>
                  <a:gd name="connsiteX1" fmla="*/ 18507 w 74447"/>
                  <a:gd name="connsiteY1" fmla="*/ 70070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69 w 74447"/>
                  <a:gd name="connsiteY7" fmla="*/ 4803 h 74872"/>
                  <a:gd name="connsiteX8" fmla="*/ 69647 w 74447"/>
                  <a:gd name="connsiteY8" fmla="*/ 18082 h 74872"/>
                  <a:gd name="connsiteX9" fmla="*/ 74447 w 74447"/>
                  <a:gd name="connsiteY9" fmla="*/ 36588 h 74872"/>
                  <a:gd name="connsiteX10" fmla="*/ 73742 w 74447"/>
                  <a:gd name="connsiteY10" fmla="*/ 43652 h 74872"/>
                  <a:gd name="connsiteX11" fmla="*/ 21193 w 74447"/>
                  <a:gd name="connsiteY11" fmla="*/ 43652 h 74872"/>
                  <a:gd name="connsiteX12" fmla="*/ 26699 w 74447"/>
                  <a:gd name="connsiteY12" fmla="*/ 53682 h 74872"/>
                  <a:gd name="connsiteX13" fmla="*/ 37862 w 74447"/>
                  <a:gd name="connsiteY13" fmla="*/ 57638 h 74872"/>
                  <a:gd name="connsiteX14" fmla="*/ 46053 w 74447"/>
                  <a:gd name="connsiteY14" fmla="*/ 55801 h 74872"/>
                  <a:gd name="connsiteX15" fmla="*/ 51140 w 74447"/>
                  <a:gd name="connsiteY15" fmla="*/ 51987 h 74872"/>
                  <a:gd name="connsiteX16" fmla="*/ 7261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407 w 74447"/>
                  <a:gd name="connsiteY20" fmla="*/ 30797 h 74872"/>
                  <a:gd name="connsiteX21" fmla="*/ 48320 w 74447"/>
                  <a:gd name="connsiteY21" fmla="*/ 20908 h 74872"/>
                  <a:gd name="connsiteX22" fmla="*/ 37862 w 74447"/>
                  <a:gd name="connsiteY22" fmla="*/ 16953 h 74872"/>
                  <a:gd name="connsiteX23" fmla="*/ 26841 w 74447"/>
                  <a:gd name="connsiteY23" fmla="*/ 20908 h 74872"/>
                  <a:gd name="connsiteX24" fmla="*/ 21193 w 74447"/>
                  <a:gd name="connsiteY24" fmla="*/ 30797 h 74872"/>
                  <a:gd name="connsiteX25" fmla="*/ 53407 w 74447"/>
                  <a:gd name="connsiteY25" fmla="*/ 30797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709" y="74872"/>
                      <a:pt x="24251" y="73271"/>
                      <a:pt x="18507" y="70070"/>
                    </a:cubicBezTo>
                    <a:cubicBezTo>
                      <a:pt x="12763" y="66773"/>
                      <a:pt x="8239" y="62299"/>
                      <a:pt x="4943" y="56649"/>
                    </a:cubicBezTo>
                    <a:cubicBezTo>
                      <a:pt x="1648" y="50904"/>
                      <a:pt x="0" y="44500"/>
                      <a:pt x="0" y="37436"/>
                    </a:cubicBezTo>
                    <a:cubicBezTo>
                      <a:pt x="0" y="30373"/>
                      <a:pt x="1648" y="24016"/>
                      <a:pt x="4943" y="18365"/>
                    </a:cubicBezTo>
                    <a:cubicBezTo>
                      <a:pt x="8239" y="12621"/>
                      <a:pt x="12763" y="8147"/>
                      <a:pt x="18507" y="4944"/>
                    </a:cubicBezTo>
                    <a:cubicBezTo>
                      <a:pt x="24251" y="1649"/>
                      <a:pt x="30709" y="0"/>
                      <a:pt x="37862" y="0"/>
                    </a:cubicBezTo>
                    <a:cubicBezTo>
                      <a:pt x="44644" y="0"/>
                      <a:pt x="50816" y="1601"/>
                      <a:pt x="56369" y="4803"/>
                    </a:cubicBezTo>
                    <a:cubicBezTo>
                      <a:pt x="62017" y="8006"/>
                      <a:pt x="66446" y="12432"/>
                      <a:pt x="69647" y="18082"/>
                    </a:cubicBezTo>
                    <a:cubicBezTo>
                      <a:pt x="72847" y="23639"/>
                      <a:pt x="74447" y="29808"/>
                      <a:pt x="74447" y="36588"/>
                    </a:cubicBezTo>
                    <a:cubicBezTo>
                      <a:pt x="74447" y="39132"/>
                      <a:pt x="74219" y="41486"/>
                      <a:pt x="73742" y="43652"/>
                    </a:cubicBezTo>
                    <a:lnTo>
                      <a:pt x="21193" y="43652"/>
                    </a:lnTo>
                    <a:cubicBezTo>
                      <a:pt x="21755" y="47608"/>
                      <a:pt x="23593" y="50951"/>
                      <a:pt x="26699" y="53682"/>
                    </a:cubicBezTo>
                    <a:cubicBezTo>
                      <a:pt x="29813" y="56319"/>
                      <a:pt x="33528" y="57638"/>
                      <a:pt x="37862" y="57638"/>
                    </a:cubicBezTo>
                    <a:cubicBezTo>
                      <a:pt x="41062" y="57638"/>
                      <a:pt x="43796" y="57025"/>
                      <a:pt x="46053" y="55801"/>
                    </a:cubicBezTo>
                    <a:cubicBezTo>
                      <a:pt x="48320" y="54577"/>
                      <a:pt x="50016" y="53306"/>
                      <a:pt x="51140" y="51987"/>
                    </a:cubicBezTo>
                    <a:lnTo>
                      <a:pt x="72619" y="51987"/>
                    </a:lnTo>
                    <a:cubicBezTo>
                      <a:pt x="71676" y="55189"/>
                      <a:pt x="69790" y="58532"/>
                      <a:pt x="66961" y="62017"/>
                    </a:cubicBezTo>
                    <a:cubicBezTo>
                      <a:pt x="64141" y="65502"/>
                      <a:pt x="60227" y="68515"/>
                      <a:pt x="55235" y="71058"/>
                    </a:cubicBezTo>
                    <a:cubicBezTo>
                      <a:pt x="50340" y="73602"/>
                      <a:pt x="44548" y="74872"/>
                      <a:pt x="37862" y="74872"/>
                    </a:cubicBezTo>
                    <a:close/>
                    <a:moveTo>
                      <a:pt x="53407" y="30797"/>
                    </a:moveTo>
                    <a:cubicBezTo>
                      <a:pt x="52835" y="26841"/>
                      <a:pt x="51140" y="23545"/>
                      <a:pt x="48320" y="20908"/>
                    </a:cubicBezTo>
                    <a:cubicBezTo>
                      <a:pt x="45491" y="18271"/>
                      <a:pt x="42005" y="16953"/>
                      <a:pt x="37862" y="16953"/>
                    </a:cubicBezTo>
                    <a:cubicBezTo>
                      <a:pt x="33433" y="16953"/>
                      <a:pt x="29766" y="18271"/>
                      <a:pt x="26841" y="20908"/>
                    </a:cubicBezTo>
                    <a:cubicBezTo>
                      <a:pt x="23927" y="23545"/>
                      <a:pt x="22041" y="26841"/>
                      <a:pt x="21193" y="30797"/>
                    </a:cubicBezTo>
                    <a:lnTo>
                      <a:pt x="53407" y="30797"/>
                    </a:lnTo>
                    <a:close/>
                  </a:path>
                </a:pathLst>
              </a:custGeom>
              <a:solidFill>
                <a:srgbClr val="FFFFFF"/>
              </a:solidFill>
              <a:ln w="9525" cap="flat">
                <a:noFill/>
                <a:prstDash val="solid"/>
                <a:miter/>
              </a:ln>
            </p:spPr>
            <p:txBody>
              <a:bodyPr rtlCol="0" anchor="ctr"/>
              <a:lstStyle/>
              <a:p>
                <a:endParaRPr lang="en-GB"/>
              </a:p>
            </p:txBody>
          </p:sp>
          <p:sp>
            <p:nvSpPr>
              <p:cNvPr id="57" name="Полилиния: фигура 56">
                <a:extLst>
                  <a:ext uri="{FF2B5EF4-FFF2-40B4-BE49-F238E27FC236}">
                    <a16:creationId xmlns:a16="http://schemas.microsoft.com/office/drawing/2014/main" id="{6B4205D1-4EA6-E0E2-460F-6995CCEF2DCC}"/>
                  </a:ext>
                </a:extLst>
              </p:cNvPr>
              <p:cNvSpPr/>
              <p:nvPr/>
            </p:nvSpPr>
            <p:spPr>
              <a:xfrm>
                <a:off x="4747355" y="356817"/>
                <a:ext cx="67103" cy="98887"/>
              </a:xfrm>
              <a:custGeom>
                <a:avLst/>
                <a:gdLst>
                  <a:gd name="connsiteX0" fmla="*/ 22603 w 67103"/>
                  <a:gd name="connsiteY0" fmla="*/ 98888 h 98887"/>
                  <a:gd name="connsiteX1" fmla="*/ 0 w 67103"/>
                  <a:gd name="connsiteY1" fmla="*/ 98888 h 98887"/>
                  <a:gd name="connsiteX2" fmla="*/ 0 w 67103"/>
                  <a:gd name="connsiteY2" fmla="*/ 0 h 98887"/>
                  <a:gd name="connsiteX3" fmla="*/ 67104 w 67103"/>
                  <a:gd name="connsiteY3" fmla="*/ 0 h 98887"/>
                  <a:gd name="connsiteX4" fmla="*/ 67104 w 67103"/>
                  <a:gd name="connsiteY4" fmla="*/ 20484 h 98887"/>
                  <a:gd name="connsiteX5" fmla="*/ 22603 w 67103"/>
                  <a:gd name="connsiteY5" fmla="*/ 20484 h 98887"/>
                  <a:gd name="connsiteX6" fmla="*/ 22603 w 67103"/>
                  <a:gd name="connsiteY6" fmla="*/ 40261 h 98887"/>
                  <a:gd name="connsiteX7" fmla="*/ 63579 w 67103"/>
                  <a:gd name="connsiteY7" fmla="*/ 40261 h 98887"/>
                  <a:gd name="connsiteX8" fmla="*/ 63579 w 67103"/>
                  <a:gd name="connsiteY8" fmla="*/ 60039 h 98887"/>
                  <a:gd name="connsiteX9" fmla="*/ 22603 w 67103"/>
                  <a:gd name="connsiteY9" fmla="*/ 60039 h 98887"/>
                  <a:gd name="connsiteX10" fmla="*/ 22603 w 67103"/>
                  <a:gd name="connsiteY10" fmla="*/ 98888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03" h="98887">
                    <a:moveTo>
                      <a:pt x="22603" y="98888"/>
                    </a:moveTo>
                    <a:lnTo>
                      <a:pt x="0" y="98888"/>
                    </a:lnTo>
                    <a:lnTo>
                      <a:pt x="0" y="0"/>
                    </a:lnTo>
                    <a:lnTo>
                      <a:pt x="67104" y="0"/>
                    </a:lnTo>
                    <a:lnTo>
                      <a:pt x="67104" y="20484"/>
                    </a:lnTo>
                    <a:lnTo>
                      <a:pt x="22603" y="20484"/>
                    </a:lnTo>
                    <a:lnTo>
                      <a:pt x="22603" y="40261"/>
                    </a:lnTo>
                    <a:lnTo>
                      <a:pt x="63579" y="40261"/>
                    </a:lnTo>
                    <a:lnTo>
                      <a:pt x="63579" y="60039"/>
                    </a:lnTo>
                    <a:lnTo>
                      <a:pt x="22603" y="60039"/>
                    </a:lnTo>
                    <a:lnTo>
                      <a:pt x="22603" y="98888"/>
                    </a:lnTo>
                    <a:close/>
                  </a:path>
                </a:pathLst>
              </a:custGeom>
              <a:solidFill>
                <a:srgbClr val="FFFFFF"/>
              </a:solidFill>
              <a:ln w="9525" cap="flat">
                <a:noFill/>
                <a:prstDash val="solid"/>
                <a:miter/>
              </a:ln>
            </p:spPr>
            <p:txBody>
              <a:bodyPr rtlCol="0" anchor="ctr"/>
              <a:lstStyle/>
              <a:p>
                <a:endParaRPr lang="en-GB"/>
              </a:p>
            </p:txBody>
          </p:sp>
          <p:sp>
            <p:nvSpPr>
              <p:cNvPr id="58" name="Полилиния: фигура 57">
                <a:extLst>
                  <a:ext uri="{FF2B5EF4-FFF2-40B4-BE49-F238E27FC236}">
                    <a16:creationId xmlns:a16="http://schemas.microsoft.com/office/drawing/2014/main" id="{E3AD137A-67D4-F83F-A304-E9142AD61A16}"/>
                  </a:ext>
                </a:extLst>
              </p:cNvPr>
              <p:cNvSpPr/>
              <p:nvPr/>
            </p:nvSpPr>
            <p:spPr>
              <a:xfrm>
                <a:off x="4630092" y="382238"/>
                <a:ext cx="65122" cy="74872"/>
              </a:xfrm>
              <a:custGeom>
                <a:avLst/>
                <a:gdLst>
                  <a:gd name="connsiteX0" fmla="*/ 32766 w 65122"/>
                  <a:gd name="connsiteY0" fmla="*/ 74872 h 74872"/>
                  <a:gd name="connsiteX1" fmla="*/ 13697 w 65122"/>
                  <a:gd name="connsiteY1" fmla="*/ 70917 h 74872"/>
                  <a:gd name="connsiteX2" fmla="*/ 3105 w 65122"/>
                  <a:gd name="connsiteY2" fmla="*/ 61311 h 74872"/>
                  <a:gd name="connsiteX3" fmla="*/ 0 w 65122"/>
                  <a:gd name="connsiteY3" fmla="*/ 50998 h 74872"/>
                  <a:gd name="connsiteX4" fmla="*/ 20765 w 65122"/>
                  <a:gd name="connsiteY4" fmla="*/ 50998 h 74872"/>
                  <a:gd name="connsiteX5" fmla="*/ 23727 w 65122"/>
                  <a:gd name="connsiteY5" fmla="*/ 56366 h 74872"/>
                  <a:gd name="connsiteX6" fmla="*/ 32766 w 65122"/>
                  <a:gd name="connsiteY6" fmla="*/ 58626 h 74872"/>
                  <a:gd name="connsiteX7" fmla="*/ 41243 w 65122"/>
                  <a:gd name="connsiteY7" fmla="*/ 56932 h 74872"/>
                  <a:gd name="connsiteX8" fmla="*/ 44072 w 65122"/>
                  <a:gd name="connsiteY8" fmla="*/ 52552 h 74872"/>
                  <a:gd name="connsiteX9" fmla="*/ 42234 w 65122"/>
                  <a:gd name="connsiteY9" fmla="*/ 48314 h 74872"/>
                  <a:gd name="connsiteX10" fmla="*/ 35738 w 65122"/>
                  <a:gd name="connsiteY10" fmla="*/ 46053 h 74872"/>
                  <a:gd name="connsiteX11" fmla="*/ 25003 w 65122"/>
                  <a:gd name="connsiteY11" fmla="*/ 44359 h 74872"/>
                  <a:gd name="connsiteX12" fmla="*/ 276 w 65122"/>
                  <a:gd name="connsiteY12" fmla="*/ 22886 h 74872"/>
                  <a:gd name="connsiteX13" fmla="*/ 3953 w 65122"/>
                  <a:gd name="connsiteY13" fmla="*/ 11443 h 74872"/>
                  <a:gd name="connsiteX14" fmla="*/ 14830 w 65122"/>
                  <a:gd name="connsiteY14" fmla="*/ 3108 h 74872"/>
                  <a:gd name="connsiteX15" fmla="*/ 32061 w 65122"/>
                  <a:gd name="connsiteY15" fmla="*/ 0 h 74872"/>
                  <a:gd name="connsiteX16" fmla="*/ 49444 w 65122"/>
                  <a:gd name="connsiteY16" fmla="*/ 3674 h 74872"/>
                  <a:gd name="connsiteX17" fmla="*/ 60322 w 65122"/>
                  <a:gd name="connsiteY17" fmla="*/ 12715 h 74872"/>
                  <a:gd name="connsiteX18" fmla="*/ 63989 w 65122"/>
                  <a:gd name="connsiteY18" fmla="*/ 23310 h 74872"/>
                  <a:gd name="connsiteX19" fmla="*/ 43367 w 65122"/>
                  <a:gd name="connsiteY19" fmla="*/ 23310 h 74872"/>
                  <a:gd name="connsiteX20" fmla="*/ 40262 w 65122"/>
                  <a:gd name="connsiteY20" fmla="*/ 18365 h 74872"/>
                  <a:gd name="connsiteX21" fmla="*/ 32061 w 65122"/>
                  <a:gd name="connsiteY21" fmla="*/ 16246 h 74872"/>
                  <a:gd name="connsiteX22" fmla="*/ 24155 w 65122"/>
                  <a:gd name="connsiteY22" fmla="*/ 18224 h 74872"/>
                  <a:gd name="connsiteX23" fmla="*/ 21469 w 65122"/>
                  <a:gd name="connsiteY23" fmla="*/ 22603 h 74872"/>
                  <a:gd name="connsiteX24" fmla="*/ 29661 w 65122"/>
                  <a:gd name="connsiteY24" fmla="*/ 27971 h 74872"/>
                  <a:gd name="connsiteX25" fmla="*/ 40967 w 65122"/>
                  <a:gd name="connsiteY25" fmla="*/ 29667 h 74872"/>
                  <a:gd name="connsiteX26" fmla="*/ 65122 w 65122"/>
                  <a:gd name="connsiteY26" fmla="*/ 52269 h 74872"/>
                  <a:gd name="connsiteX27" fmla="*/ 61446 w 65122"/>
                  <a:gd name="connsiteY27" fmla="*/ 63713 h 74872"/>
                  <a:gd name="connsiteX28" fmla="*/ 50568 w 65122"/>
                  <a:gd name="connsiteY28" fmla="*/ 71906 h 74872"/>
                  <a:gd name="connsiteX29" fmla="*/ 32766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66" y="74872"/>
                    </a:moveTo>
                    <a:cubicBezTo>
                      <a:pt x="24955" y="74872"/>
                      <a:pt x="18593" y="73554"/>
                      <a:pt x="13697" y="70917"/>
                    </a:cubicBezTo>
                    <a:cubicBezTo>
                      <a:pt x="8801" y="68186"/>
                      <a:pt x="5267" y="64983"/>
                      <a:pt x="3105" y="61311"/>
                    </a:cubicBezTo>
                    <a:cubicBezTo>
                      <a:pt x="1029" y="57638"/>
                      <a:pt x="0" y="54200"/>
                      <a:pt x="0" y="50998"/>
                    </a:cubicBezTo>
                    <a:lnTo>
                      <a:pt x="20765" y="50998"/>
                    </a:lnTo>
                    <a:cubicBezTo>
                      <a:pt x="20765" y="52976"/>
                      <a:pt x="21755" y="54765"/>
                      <a:pt x="23727" y="56366"/>
                    </a:cubicBezTo>
                    <a:cubicBezTo>
                      <a:pt x="25803" y="57873"/>
                      <a:pt x="28813" y="58626"/>
                      <a:pt x="32766" y="58626"/>
                    </a:cubicBezTo>
                    <a:cubicBezTo>
                      <a:pt x="36633" y="58626"/>
                      <a:pt x="39462" y="58062"/>
                      <a:pt x="41243" y="56932"/>
                    </a:cubicBezTo>
                    <a:cubicBezTo>
                      <a:pt x="43129" y="55707"/>
                      <a:pt x="44072" y="54248"/>
                      <a:pt x="44072" y="52552"/>
                    </a:cubicBezTo>
                    <a:cubicBezTo>
                      <a:pt x="44072" y="50763"/>
                      <a:pt x="43463" y="49350"/>
                      <a:pt x="42234" y="48314"/>
                    </a:cubicBezTo>
                    <a:cubicBezTo>
                      <a:pt x="41015" y="47278"/>
                      <a:pt x="38843" y="46525"/>
                      <a:pt x="35738" y="46053"/>
                    </a:cubicBezTo>
                    <a:lnTo>
                      <a:pt x="25003" y="44359"/>
                    </a:lnTo>
                    <a:cubicBezTo>
                      <a:pt x="8515" y="41816"/>
                      <a:pt x="276" y="34659"/>
                      <a:pt x="276" y="22886"/>
                    </a:cubicBezTo>
                    <a:cubicBezTo>
                      <a:pt x="276" y="18742"/>
                      <a:pt x="1505" y="14928"/>
                      <a:pt x="3953" y="11443"/>
                    </a:cubicBezTo>
                    <a:cubicBezTo>
                      <a:pt x="6401" y="7958"/>
                      <a:pt x="10030" y="5181"/>
                      <a:pt x="14830" y="3108"/>
                    </a:cubicBezTo>
                    <a:cubicBezTo>
                      <a:pt x="19631" y="1036"/>
                      <a:pt x="25375" y="0"/>
                      <a:pt x="32061" y="0"/>
                    </a:cubicBezTo>
                    <a:cubicBezTo>
                      <a:pt x="38843" y="0"/>
                      <a:pt x="44634" y="1225"/>
                      <a:pt x="49444" y="3674"/>
                    </a:cubicBezTo>
                    <a:cubicBezTo>
                      <a:pt x="54245" y="6027"/>
                      <a:pt x="57874" y="9041"/>
                      <a:pt x="60322" y="12715"/>
                    </a:cubicBezTo>
                    <a:cubicBezTo>
                      <a:pt x="62770" y="16293"/>
                      <a:pt x="63989" y="19825"/>
                      <a:pt x="63989" y="23310"/>
                    </a:cubicBezTo>
                    <a:lnTo>
                      <a:pt x="43367" y="23310"/>
                    </a:lnTo>
                    <a:cubicBezTo>
                      <a:pt x="43367" y="21426"/>
                      <a:pt x="42329" y="19778"/>
                      <a:pt x="40262" y="18365"/>
                    </a:cubicBezTo>
                    <a:cubicBezTo>
                      <a:pt x="38281" y="16953"/>
                      <a:pt x="35547" y="16246"/>
                      <a:pt x="32061" y="16246"/>
                    </a:cubicBezTo>
                    <a:cubicBezTo>
                      <a:pt x="28670" y="16246"/>
                      <a:pt x="26041" y="16906"/>
                      <a:pt x="24155" y="18224"/>
                    </a:cubicBezTo>
                    <a:cubicBezTo>
                      <a:pt x="22365" y="19448"/>
                      <a:pt x="21469" y="20908"/>
                      <a:pt x="21469" y="22603"/>
                    </a:cubicBezTo>
                    <a:cubicBezTo>
                      <a:pt x="21469" y="25335"/>
                      <a:pt x="24203" y="27124"/>
                      <a:pt x="29661" y="27971"/>
                    </a:cubicBezTo>
                    <a:lnTo>
                      <a:pt x="40967" y="29667"/>
                    </a:lnTo>
                    <a:cubicBezTo>
                      <a:pt x="57064" y="32021"/>
                      <a:pt x="65122" y="39555"/>
                      <a:pt x="65122" y="52269"/>
                    </a:cubicBezTo>
                    <a:cubicBezTo>
                      <a:pt x="65122" y="56414"/>
                      <a:pt x="63894" y="60228"/>
                      <a:pt x="61446" y="63713"/>
                    </a:cubicBezTo>
                    <a:cubicBezTo>
                      <a:pt x="59093" y="67103"/>
                      <a:pt x="55464" y="69834"/>
                      <a:pt x="50568" y="71906"/>
                    </a:cubicBezTo>
                    <a:cubicBezTo>
                      <a:pt x="45768" y="73884"/>
                      <a:pt x="39834" y="74872"/>
                      <a:pt x="32766" y="74872"/>
                    </a:cubicBezTo>
                    <a:close/>
                  </a:path>
                </a:pathLst>
              </a:custGeom>
              <a:solidFill>
                <a:srgbClr val="FFFFFF"/>
              </a:solidFill>
              <a:ln w="9525" cap="flat">
                <a:noFill/>
                <a:prstDash val="solid"/>
                <a:miter/>
              </a:ln>
            </p:spPr>
            <p:txBody>
              <a:bodyPr rtlCol="0" anchor="ctr"/>
              <a:lstStyle/>
              <a:p>
                <a:endParaRPr lang="en-GB"/>
              </a:p>
            </p:txBody>
          </p:sp>
          <p:sp>
            <p:nvSpPr>
              <p:cNvPr id="59" name="Полилиния: фигура 58">
                <a:extLst>
                  <a:ext uri="{FF2B5EF4-FFF2-40B4-BE49-F238E27FC236}">
                    <a16:creationId xmlns:a16="http://schemas.microsoft.com/office/drawing/2014/main" id="{746A6F01-2D47-51DA-5F20-504BBA4C5099}"/>
                  </a:ext>
                </a:extLst>
              </p:cNvPr>
              <p:cNvSpPr/>
              <p:nvPr/>
            </p:nvSpPr>
            <p:spPr>
              <a:xfrm>
                <a:off x="4547901" y="383658"/>
                <a:ext cx="79390" cy="100300"/>
              </a:xfrm>
              <a:custGeom>
                <a:avLst/>
                <a:gdLst>
                  <a:gd name="connsiteX0" fmla="*/ 56788 w 79390"/>
                  <a:gd name="connsiteY0" fmla="*/ 0 h 100300"/>
                  <a:gd name="connsiteX1" fmla="*/ 79391 w 79390"/>
                  <a:gd name="connsiteY1" fmla="*/ 0 h 100300"/>
                  <a:gd name="connsiteX2" fmla="*/ 48739 w 79390"/>
                  <a:gd name="connsiteY2" fmla="*/ 85608 h 100300"/>
                  <a:gd name="connsiteX3" fmla="*/ 41253 w 79390"/>
                  <a:gd name="connsiteY3" fmla="*/ 96768 h 100300"/>
                  <a:gd name="connsiteX4" fmla="*/ 27270 w 79390"/>
                  <a:gd name="connsiteY4" fmla="*/ 100300 h 100300"/>
                  <a:gd name="connsiteX5" fmla="*/ 9039 w 79390"/>
                  <a:gd name="connsiteY5" fmla="*/ 100300 h 100300"/>
                  <a:gd name="connsiteX6" fmla="*/ 9039 w 79390"/>
                  <a:gd name="connsiteY6" fmla="*/ 80663 h 100300"/>
                  <a:gd name="connsiteX7" fmla="*/ 23593 w 79390"/>
                  <a:gd name="connsiteY7" fmla="*/ 80663 h 100300"/>
                  <a:gd name="connsiteX8" fmla="*/ 28251 w 79390"/>
                  <a:gd name="connsiteY8" fmla="*/ 77697 h 100300"/>
                  <a:gd name="connsiteX9" fmla="*/ 29242 w 79390"/>
                  <a:gd name="connsiteY9" fmla="*/ 75437 h 100300"/>
                  <a:gd name="connsiteX10" fmla="*/ 0 w 79390"/>
                  <a:gd name="connsiteY10" fmla="*/ 0 h 100300"/>
                  <a:gd name="connsiteX11" fmla="*/ 22603 w 79390"/>
                  <a:gd name="connsiteY11" fmla="*/ 0 h 100300"/>
                  <a:gd name="connsiteX12" fmla="*/ 39129 w 79390"/>
                  <a:gd name="connsiteY12" fmla="*/ 44217 h 100300"/>
                  <a:gd name="connsiteX13" fmla="*/ 41958 w 79390"/>
                  <a:gd name="connsiteY13" fmla="*/ 44217 h 100300"/>
                  <a:gd name="connsiteX14" fmla="*/ 56788 w 79390"/>
                  <a:gd name="connsiteY14" fmla="*/ 0 h 1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390" h="100300">
                    <a:moveTo>
                      <a:pt x="56788" y="0"/>
                    </a:moveTo>
                    <a:lnTo>
                      <a:pt x="79391" y="0"/>
                    </a:lnTo>
                    <a:lnTo>
                      <a:pt x="48739" y="85608"/>
                    </a:lnTo>
                    <a:cubicBezTo>
                      <a:pt x="46854" y="90788"/>
                      <a:pt x="44358" y="94508"/>
                      <a:pt x="41253" y="96768"/>
                    </a:cubicBezTo>
                    <a:cubicBezTo>
                      <a:pt x="38243" y="99123"/>
                      <a:pt x="33576" y="100300"/>
                      <a:pt x="27270" y="100300"/>
                    </a:cubicBezTo>
                    <a:lnTo>
                      <a:pt x="9039" y="100300"/>
                    </a:lnTo>
                    <a:lnTo>
                      <a:pt x="9039" y="80663"/>
                    </a:lnTo>
                    <a:lnTo>
                      <a:pt x="23593" y="80663"/>
                    </a:lnTo>
                    <a:cubicBezTo>
                      <a:pt x="25946" y="80663"/>
                      <a:pt x="27499" y="79675"/>
                      <a:pt x="28251" y="77697"/>
                    </a:cubicBezTo>
                    <a:lnTo>
                      <a:pt x="29242" y="75437"/>
                    </a:lnTo>
                    <a:lnTo>
                      <a:pt x="0" y="0"/>
                    </a:lnTo>
                    <a:lnTo>
                      <a:pt x="22603" y="0"/>
                    </a:lnTo>
                    <a:lnTo>
                      <a:pt x="39129" y="44217"/>
                    </a:lnTo>
                    <a:lnTo>
                      <a:pt x="41958" y="44217"/>
                    </a:lnTo>
                    <a:lnTo>
                      <a:pt x="56788" y="0"/>
                    </a:lnTo>
                    <a:close/>
                  </a:path>
                </a:pathLst>
              </a:custGeom>
              <a:solidFill>
                <a:srgbClr val="FFFFFF"/>
              </a:solidFill>
              <a:ln w="9525" cap="flat">
                <a:noFill/>
                <a:prstDash val="solid"/>
                <a:miter/>
              </a:ln>
            </p:spPr>
            <p:txBody>
              <a:bodyPr rtlCol="0" anchor="ctr"/>
              <a:lstStyle/>
              <a:p>
                <a:endParaRPr lang="en-GB"/>
              </a:p>
            </p:txBody>
          </p:sp>
          <p:sp>
            <p:nvSpPr>
              <p:cNvPr id="60" name="Полилиния: фигура 59">
                <a:extLst>
                  <a:ext uri="{FF2B5EF4-FFF2-40B4-BE49-F238E27FC236}">
                    <a16:creationId xmlns:a16="http://schemas.microsoft.com/office/drawing/2014/main" id="{CFD77B7E-EAE3-2FC9-F06D-04446A45A4E6}"/>
                  </a:ext>
                </a:extLst>
              </p:cNvPr>
              <p:cNvSpPr/>
              <p:nvPr/>
            </p:nvSpPr>
            <p:spPr>
              <a:xfrm>
                <a:off x="4475292" y="382238"/>
                <a:ext cx="66817" cy="74872"/>
              </a:xfrm>
              <a:custGeom>
                <a:avLst/>
                <a:gdLst>
                  <a:gd name="connsiteX0" fmla="*/ 26413 w 66817"/>
                  <a:gd name="connsiteY0" fmla="*/ 74872 h 74872"/>
                  <a:gd name="connsiteX1" fmla="*/ 12287 w 66817"/>
                  <a:gd name="connsiteY1" fmla="*/ 71906 h 74872"/>
                  <a:gd name="connsiteX2" fmla="*/ 3105 w 66817"/>
                  <a:gd name="connsiteY2" fmla="*/ 63995 h 74872"/>
                  <a:gd name="connsiteX3" fmla="*/ 0 w 66817"/>
                  <a:gd name="connsiteY3" fmla="*/ 52693 h 74872"/>
                  <a:gd name="connsiteX4" fmla="*/ 7629 w 66817"/>
                  <a:gd name="connsiteY4" fmla="*/ 35459 h 74872"/>
                  <a:gd name="connsiteX5" fmla="*/ 29661 w 66817"/>
                  <a:gd name="connsiteY5" fmla="*/ 28961 h 74872"/>
                  <a:gd name="connsiteX6" fmla="*/ 45491 w 66817"/>
                  <a:gd name="connsiteY6" fmla="*/ 28961 h 74872"/>
                  <a:gd name="connsiteX7" fmla="*/ 45491 w 66817"/>
                  <a:gd name="connsiteY7" fmla="*/ 27689 h 74872"/>
                  <a:gd name="connsiteX8" fmla="*/ 42377 w 66817"/>
                  <a:gd name="connsiteY8" fmla="*/ 20061 h 74872"/>
                  <a:gd name="connsiteX9" fmla="*/ 34614 w 66817"/>
                  <a:gd name="connsiteY9" fmla="*/ 16953 h 74872"/>
                  <a:gd name="connsiteX10" fmla="*/ 27689 w 66817"/>
                  <a:gd name="connsiteY10" fmla="*/ 18930 h 74872"/>
                  <a:gd name="connsiteX11" fmla="*/ 24012 w 66817"/>
                  <a:gd name="connsiteY11" fmla="*/ 23310 h 74872"/>
                  <a:gd name="connsiteX12" fmla="*/ 3105 w 66817"/>
                  <a:gd name="connsiteY12" fmla="*/ 23310 h 74872"/>
                  <a:gd name="connsiteX13" fmla="*/ 7629 w 66817"/>
                  <a:gd name="connsiteY13" fmla="*/ 12008 h 74872"/>
                  <a:gd name="connsiteX14" fmla="*/ 18364 w 66817"/>
                  <a:gd name="connsiteY14" fmla="*/ 3391 h 74872"/>
                  <a:gd name="connsiteX15" fmla="*/ 34614 w 66817"/>
                  <a:gd name="connsiteY15" fmla="*/ 0 h 74872"/>
                  <a:gd name="connsiteX16" fmla="*/ 51559 w 66817"/>
                  <a:gd name="connsiteY16" fmla="*/ 3674 h 74872"/>
                  <a:gd name="connsiteX17" fmla="*/ 62865 w 66817"/>
                  <a:gd name="connsiteY17" fmla="*/ 13704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2 h 74872"/>
                  <a:gd name="connsiteX27" fmla="*/ 45491 w 66817"/>
                  <a:gd name="connsiteY27" fmla="*/ 44783 h 74872"/>
                  <a:gd name="connsiteX28" fmla="*/ 45491 w 66817"/>
                  <a:gd name="connsiteY28" fmla="*/ 43087 h 74872"/>
                  <a:gd name="connsiteX29" fmla="*/ 32490 w 66817"/>
                  <a:gd name="connsiteY29" fmla="*/ 43087 h 74872"/>
                  <a:gd name="connsiteX30" fmla="*/ 24155 w 66817"/>
                  <a:gd name="connsiteY30" fmla="*/ 45207 h 74872"/>
                  <a:gd name="connsiteX31" fmla="*/ 21469 w 66817"/>
                  <a:gd name="connsiteY31" fmla="*/ 50716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6"/>
                    </a:cubicBezTo>
                    <a:cubicBezTo>
                      <a:pt x="8334" y="69928"/>
                      <a:pt x="5277" y="67291"/>
                      <a:pt x="3105" y="63995"/>
                    </a:cubicBezTo>
                    <a:cubicBezTo>
                      <a:pt x="1038" y="60605"/>
                      <a:pt x="0" y="56838"/>
                      <a:pt x="0" y="52693"/>
                    </a:cubicBezTo>
                    <a:cubicBezTo>
                      <a:pt x="0" y="45536"/>
                      <a:pt x="2543" y="39791"/>
                      <a:pt x="7629" y="35459"/>
                    </a:cubicBezTo>
                    <a:cubicBezTo>
                      <a:pt x="12716" y="31127"/>
                      <a:pt x="20060" y="28961"/>
                      <a:pt x="29661" y="28961"/>
                    </a:cubicBezTo>
                    <a:lnTo>
                      <a:pt x="45491" y="28961"/>
                    </a:lnTo>
                    <a:lnTo>
                      <a:pt x="45491" y="27689"/>
                    </a:lnTo>
                    <a:cubicBezTo>
                      <a:pt x="45491" y="24581"/>
                      <a:pt x="44453" y="22038"/>
                      <a:pt x="42377" y="20061"/>
                    </a:cubicBezTo>
                    <a:cubicBezTo>
                      <a:pt x="40405" y="17989"/>
                      <a:pt x="37814" y="16953"/>
                      <a:pt x="34614" y="16953"/>
                    </a:cubicBezTo>
                    <a:cubicBezTo>
                      <a:pt x="31690" y="16953"/>
                      <a:pt x="29385" y="17612"/>
                      <a:pt x="27689" y="18930"/>
                    </a:cubicBezTo>
                    <a:cubicBezTo>
                      <a:pt x="25994" y="20155"/>
                      <a:pt x="24765" y="21614"/>
                      <a:pt x="24012" y="23310"/>
                    </a:cubicBezTo>
                    <a:lnTo>
                      <a:pt x="3105" y="23310"/>
                    </a:lnTo>
                    <a:cubicBezTo>
                      <a:pt x="3581" y="19354"/>
                      <a:pt x="5086" y="15587"/>
                      <a:pt x="7629" y="12008"/>
                    </a:cubicBezTo>
                    <a:cubicBezTo>
                      <a:pt x="10268" y="8430"/>
                      <a:pt x="13840" y="5557"/>
                      <a:pt x="18364" y="3391"/>
                    </a:cubicBezTo>
                    <a:cubicBezTo>
                      <a:pt x="22974" y="1131"/>
                      <a:pt x="28394" y="0"/>
                      <a:pt x="34614" y="0"/>
                    </a:cubicBezTo>
                    <a:cubicBezTo>
                      <a:pt x="41110" y="0"/>
                      <a:pt x="46758" y="1225"/>
                      <a:pt x="51559" y="3674"/>
                    </a:cubicBezTo>
                    <a:cubicBezTo>
                      <a:pt x="56455" y="6122"/>
                      <a:pt x="60227" y="9465"/>
                      <a:pt x="62865" y="13704"/>
                    </a:cubicBezTo>
                    <a:cubicBezTo>
                      <a:pt x="65503" y="17847"/>
                      <a:pt x="66818" y="22509"/>
                      <a:pt x="66818" y="27689"/>
                    </a:cubicBezTo>
                    <a:lnTo>
                      <a:pt x="66818" y="73460"/>
                    </a:lnTo>
                    <a:lnTo>
                      <a:pt x="48311" y="73460"/>
                    </a:lnTo>
                    <a:lnTo>
                      <a:pt x="46901" y="67244"/>
                    </a:lnTo>
                    <a:lnTo>
                      <a:pt x="46196" y="67244"/>
                    </a:lnTo>
                    <a:cubicBezTo>
                      <a:pt x="44596" y="69222"/>
                      <a:pt x="42005" y="71011"/>
                      <a:pt x="38424" y="72612"/>
                    </a:cubicBezTo>
                    <a:cubicBezTo>
                      <a:pt x="34938" y="74119"/>
                      <a:pt x="30937" y="74872"/>
                      <a:pt x="26413" y="74872"/>
                    </a:cubicBezTo>
                    <a:close/>
                    <a:moveTo>
                      <a:pt x="31080" y="58344"/>
                    </a:moveTo>
                    <a:cubicBezTo>
                      <a:pt x="35595" y="58344"/>
                      <a:pt x="39129" y="57120"/>
                      <a:pt x="41672" y="54672"/>
                    </a:cubicBezTo>
                    <a:cubicBezTo>
                      <a:pt x="44215" y="52223"/>
                      <a:pt x="45491" y="48926"/>
                      <a:pt x="45491" y="44783"/>
                    </a:cubicBezTo>
                    <a:lnTo>
                      <a:pt x="45491" y="43087"/>
                    </a:lnTo>
                    <a:lnTo>
                      <a:pt x="32490" y="43087"/>
                    </a:lnTo>
                    <a:cubicBezTo>
                      <a:pt x="28813" y="43087"/>
                      <a:pt x="26041" y="43793"/>
                      <a:pt x="24155" y="45207"/>
                    </a:cubicBezTo>
                    <a:cubicBezTo>
                      <a:pt x="22365" y="46525"/>
                      <a:pt x="21469" y="48361"/>
                      <a:pt x="21469" y="50716"/>
                    </a:cubicBezTo>
                    <a:cubicBezTo>
                      <a:pt x="21469" y="53070"/>
                      <a:pt x="22269" y="54954"/>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61" name="Полилиния: фигура 60">
                <a:extLst>
                  <a:ext uri="{FF2B5EF4-FFF2-40B4-BE49-F238E27FC236}">
                    <a16:creationId xmlns:a16="http://schemas.microsoft.com/office/drawing/2014/main" id="{8695B72B-5F44-4A9A-923F-1C852753DED4}"/>
                  </a:ext>
                </a:extLst>
              </p:cNvPr>
              <p:cNvSpPr/>
              <p:nvPr/>
            </p:nvSpPr>
            <p:spPr>
              <a:xfrm>
                <a:off x="4379966" y="356817"/>
                <a:ext cx="84762" cy="98887"/>
              </a:xfrm>
              <a:custGeom>
                <a:avLst/>
                <a:gdLst>
                  <a:gd name="connsiteX0" fmla="*/ 0 w 84762"/>
                  <a:gd name="connsiteY0" fmla="*/ 98888 h 98887"/>
                  <a:gd name="connsiteX1" fmla="*/ 0 w 84762"/>
                  <a:gd name="connsiteY1" fmla="*/ 0 h 98887"/>
                  <a:gd name="connsiteX2" fmla="*/ 36728 w 84762"/>
                  <a:gd name="connsiteY2" fmla="*/ 0 h 98887"/>
                  <a:gd name="connsiteX3" fmla="*/ 61027 w 84762"/>
                  <a:gd name="connsiteY3" fmla="*/ 6498 h 98887"/>
                  <a:gd name="connsiteX4" fmla="*/ 78410 w 84762"/>
                  <a:gd name="connsiteY4" fmla="*/ 24297 h 98887"/>
                  <a:gd name="connsiteX5" fmla="*/ 84763 w 84762"/>
                  <a:gd name="connsiteY5" fmla="*/ 49443 h 98887"/>
                  <a:gd name="connsiteX6" fmla="*/ 78410 w 84762"/>
                  <a:gd name="connsiteY6" fmla="*/ 74589 h 98887"/>
                  <a:gd name="connsiteX7" fmla="*/ 61027 w 84762"/>
                  <a:gd name="connsiteY7" fmla="*/ 92389 h 98887"/>
                  <a:gd name="connsiteX8" fmla="*/ 36728 w 84762"/>
                  <a:gd name="connsiteY8" fmla="*/ 98888 h 98887"/>
                  <a:gd name="connsiteX9" fmla="*/ 0 w 84762"/>
                  <a:gd name="connsiteY9" fmla="*/ 98888 h 98887"/>
                  <a:gd name="connsiteX10" fmla="*/ 36728 w 84762"/>
                  <a:gd name="connsiteY10" fmla="*/ 76991 h 98887"/>
                  <a:gd name="connsiteX11" fmla="*/ 49587 w 84762"/>
                  <a:gd name="connsiteY11" fmla="*/ 73459 h 98887"/>
                  <a:gd name="connsiteX12" fmla="*/ 58769 w 84762"/>
                  <a:gd name="connsiteY12" fmla="*/ 63712 h 98887"/>
                  <a:gd name="connsiteX13" fmla="*/ 62160 w 84762"/>
                  <a:gd name="connsiteY13" fmla="*/ 49443 h 98887"/>
                  <a:gd name="connsiteX14" fmla="*/ 58769 w 84762"/>
                  <a:gd name="connsiteY14" fmla="*/ 35317 h 98887"/>
                  <a:gd name="connsiteX15" fmla="*/ 49587 w 84762"/>
                  <a:gd name="connsiteY15" fmla="*/ 25428 h 98887"/>
                  <a:gd name="connsiteX16" fmla="*/ 36728 w 84762"/>
                  <a:gd name="connsiteY16" fmla="*/ 21896 h 98887"/>
                  <a:gd name="connsiteX17" fmla="*/ 22603 w 84762"/>
                  <a:gd name="connsiteY17" fmla="*/ 21896 h 98887"/>
                  <a:gd name="connsiteX18" fmla="*/ 22603 w 84762"/>
                  <a:gd name="connsiteY18" fmla="*/ 76991 h 98887"/>
                  <a:gd name="connsiteX19" fmla="*/ 36728 w 84762"/>
                  <a:gd name="connsiteY19" fmla="*/ 76991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762" h="98887">
                    <a:moveTo>
                      <a:pt x="0" y="98888"/>
                    </a:moveTo>
                    <a:lnTo>
                      <a:pt x="0" y="0"/>
                    </a:lnTo>
                    <a:lnTo>
                      <a:pt x="36728" y="0"/>
                    </a:lnTo>
                    <a:cubicBezTo>
                      <a:pt x="45587" y="0"/>
                      <a:pt x="53683" y="2166"/>
                      <a:pt x="61027" y="6498"/>
                    </a:cubicBezTo>
                    <a:cubicBezTo>
                      <a:pt x="68380" y="10830"/>
                      <a:pt x="74171" y="16763"/>
                      <a:pt x="78410" y="24297"/>
                    </a:cubicBezTo>
                    <a:cubicBezTo>
                      <a:pt x="82639" y="31833"/>
                      <a:pt x="84763" y="40214"/>
                      <a:pt x="84763" y="49443"/>
                    </a:cubicBezTo>
                    <a:cubicBezTo>
                      <a:pt x="84763" y="58673"/>
                      <a:pt x="82639" y="67055"/>
                      <a:pt x="78410" y="74589"/>
                    </a:cubicBezTo>
                    <a:cubicBezTo>
                      <a:pt x="74171" y="82124"/>
                      <a:pt x="68380" y="88057"/>
                      <a:pt x="61027" y="92389"/>
                    </a:cubicBezTo>
                    <a:cubicBezTo>
                      <a:pt x="53683" y="96722"/>
                      <a:pt x="45587" y="98888"/>
                      <a:pt x="36728" y="98888"/>
                    </a:cubicBezTo>
                    <a:lnTo>
                      <a:pt x="0" y="98888"/>
                    </a:lnTo>
                    <a:close/>
                    <a:moveTo>
                      <a:pt x="36728" y="76991"/>
                    </a:moveTo>
                    <a:cubicBezTo>
                      <a:pt x="41443" y="76991"/>
                      <a:pt x="45729" y="75813"/>
                      <a:pt x="49587" y="73459"/>
                    </a:cubicBezTo>
                    <a:cubicBezTo>
                      <a:pt x="53445" y="71105"/>
                      <a:pt x="56512" y="67855"/>
                      <a:pt x="58769" y="63712"/>
                    </a:cubicBezTo>
                    <a:cubicBezTo>
                      <a:pt x="61027" y="59473"/>
                      <a:pt x="62160" y="54717"/>
                      <a:pt x="62160" y="49443"/>
                    </a:cubicBezTo>
                    <a:cubicBezTo>
                      <a:pt x="62160" y="44169"/>
                      <a:pt x="61027" y="39460"/>
                      <a:pt x="58769" y="35317"/>
                    </a:cubicBezTo>
                    <a:cubicBezTo>
                      <a:pt x="56512" y="31079"/>
                      <a:pt x="53445" y="27783"/>
                      <a:pt x="49587" y="25428"/>
                    </a:cubicBezTo>
                    <a:cubicBezTo>
                      <a:pt x="45729" y="23073"/>
                      <a:pt x="41443" y="21896"/>
                      <a:pt x="36728" y="21896"/>
                    </a:cubicBezTo>
                    <a:lnTo>
                      <a:pt x="22603" y="21896"/>
                    </a:lnTo>
                    <a:lnTo>
                      <a:pt x="22603" y="76991"/>
                    </a:lnTo>
                    <a:lnTo>
                      <a:pt x="36728" y="76991"/>
                    </a:lnTo>
                    <a:close/>
                  </a:path>
                </a:pathLst>
              </a:custGeom>
              <a:solidFill>
                <a:srgbClr val="FFFFFF"/>
              </a:solidFill>
              <a:ln w="9525" cap="flat">
                <a:noFill/>
                <a:prstDash val="solid"/>
                <a:miter/>
              </a:ln>
            </p:spPr>
            <p:txBody>
              <a:bodyPr rtlCol="0" anchor="ctr"/>
              <a:lstStyle/>
              <a:p>
                <a:endParaRPr lang="en-GB"/>
              </a:p>
            </p:txBody>
          </p:sp>
          <p:sp>
            <p:nvSpPr>
              <p:cNvPr id="62" name="Полилиния: фигура 61">
                <a:extLst>
                  <a:ext uri="{FF2B5EF4-FFF2-40B4-BE49-F238E27FC236}">
                    <a16:creationId xmlns:a16="http://schemas.microsoft.com/office/drawing/2014/main" id="{CACCE049-DFAC-64D8-C9B0-028BF6561C9D}"/>
                  </a:ext>
                </a:extLst>
              </p:cNvPr>
              <p:cNvSpPr/>
              <p:nvPr/>
            </p:nvSpPr>
            <p:spPr>
              <a:xfrm>
                <a:off x="5226567" y="228790"/>
                <a:ext cx="71066" cy="98887"/>
              </a:xfrm>
              <a:custGeom>
                <a:avLst/>
                <a:gdLst>
                  <a:gd name="connsiteX0" fmla="*/ 21336 w 71066"/>
                  <a:gd name="connsiteY0" fmla="*/ 98887 h 98887"/>
                  <a:gd name="connsiteX1" fmla="*/ 0 w 71066"/>
                  <a:gd name="connsiteY1" fmla="*/ 98887 h 98887"/>
                  <a:gd name="connsiteX2" fmla="*/ 0 w 71066"/>
                  <a:gd name="connsiteY2" fmla="*/ 0 h 98887"/>
                  <a:gd name="connsiteX3" fmla="*/ 21336 w 71066"/>
                  <a:gd name="connsiteY3" fmla="*/ 0 h 98887"/>
                  <a:gd name="connsiteX4" fmla="*/ 21336 w 71066"/>
                  <a:gd name="connsiteY4" fmla="*/ 58768 h 98887"/>
                  <a:gd name="connsiteX5" fmla="*/ 45491 w 71066"/>
                  <a:gd name="connsiteY5" fmla="*/ 26841 h 98887"/>
                  <a:gd name="connsiteX6" fmla="*/ 69647 w 71066"/>
                  <a:gd name="connsiteY6" fmla="*/ 26841 h 98887"/>
                  <a:gd name="connsiteX7" fmla="*/ 42386 w 71066"/>
                  <a:gd name="connsiteY7" fmla="*/ 62158 h 98887"/>
                  <a:gd name="connsiteX8" fmla="*/ 71066 w 71066"/>
                  <a:gd name="connsiteY8" fmla="*/ 98887 h 98887"/>
                  <a:gd name="connsiteX9" fmla="*/ 46901 w 71066"/>
                  <a:gd name="connsiteY9" fmla="*/ 98887 h 98887"/>
                  <a:gd name="connsiteX10" fmla="*/ 21336 w 71066"/>
                  <a:gd name="connsiteY10" fmla="*/ 65548 h 98887"/>
                  <a:gd name="connsiteX11" fmla="*/ 21336 w 71066"/>
                  <a:gd name="connsiteY11"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066" h="98887">
                    <a:moveTo>
                      <a:pt x="21336" y="98887"/>
                    </a:moveTo>
                    <a:lnTo>
                      <a:pt x="0" y="98887"/>
                    </a:lnTo>
                    <a:lnTo>
                      <a:pt x="0" y="0"/>
                    </a:lnTo>
                    <a:lnTo>
                      <a:pt x="21336" y="0"/>
                    </a:lnTo>
                    <a:lnTo>
                      <a:pt x="21336" y="58768"/>
                    </a:lnTo>
                    <a:lnTo>
                      <a:pt x="45491" y="26841"/>
                    </a:lnTo>
                    <a:lnTo>
                      <a:pt x="69647" y="26841"/>
                    </a:lnTo>
                    <a:lnTo>
                      <a:pt x="42386" y="62158"/>
                    </a:lnTo>
                    <a:lnTo>
                      <a:pt x="71066" y="98887"/>
                    </a:lnTo>
                    <a:lnTo>
                      <a:pt x="46901" y="98887"/>
                    </a:lnTo>
                    <a:lnTo>
                      <a:pt x="21336" y="65548"/>
                    </a:lnTo>
                    <a:lnTo>
                      <a:pt x="21336" y="98887"/>
                    </a:lnTo>
                    <a:close/>
                  </a:path>
                </a:pathLst>
              </a:custGeom>
              <a:solidFill>
                <a:srgbClr val="FFFFFF"/>
              </a:solidFill>
              <a:ln w="9525" cap="flat">
                <a:noFill/>
                <a:prstDash val="solid"/>
                <a:miter/>
              </a:ln>
            </p:spPr>
            <p:txBody>
              <a:bodyPr rtlCol="0" anchor="ctr"/>
              <a:lstStyle/>
              <a:p>
                <a:endParaRPr lang="en-GB"/>
              </a:p>
            </p:txBody>
          </p:sp>
          <p:sp>
            <p:nvSpPr>
              <p:cNvPr id="63" name="Полилиния: фигура 62">
                <a:extLst>
                  <a:ext uri="{FF2B5EF4-FFF2-40B4-BE49-F238E27FC236}">
                    <a16:creationId xmlns:a16="http://schemas.microsoft.com/office/drawing/2014/main" id="{242FF669-0162-27DC-4131-01632858CAD8}"/>
                  </a:ext>
                </a:extLst>
              </p:cNvPr>
              <p:cNvSpPr/>
              <p:nvPr/>
            </p:nvSpPr>
            <p:spPr>
              <a:xfrm>
                <a:off x="5139604" y="254218"/>
                <a:ext cx="73599" cy="74872"/>
              </a:xfrm>
              <a:custGeom>
                <a:avLst/>
                <a:gdLst>
                  <a:gd name="connsiteX0" fmla="*/ 37852 w 73599"/>
                  <a:gd name="connsiteY0" fmla="*/ 74872 h 74872"/>
                  <a:gd name="connsiteX1" fmla="*/ 18498 w 73599"/>
                  <a:gd name="connsiteY1" fmla="*/ 70069 h 74872"/>
                  <a:gd name="connsiteX2" fmla="*/ 4943 w 73599"/>
                  <a:gd name="connsiteY2" fmla="*/ 56649 h 74872"/>
                  <a:gd name="connsiteX3" fmla="*/ 0 w 73599"/>
                  <a:gd name="connsiteY3" fmla="*/ 37436 h 74872"/>
                  <a:gd name="connsiteX4" fmla="*/ 4943 w 73599"/>
                  <a:gd name="connsiteY4" fmla="*/ 18365 h 74872"/>
                  <a:gd name="connsiteX5" fmla="*/ 18498 w 73599"/>
                  <a:gd name="connsiteY5" fmla="*/ 4944 h 74872"/>
                  <a:gd name="connsiteX6" fmla="*/ 37852 w 73599"/>
                  <a:gd name="connsiteY6" fmla="*/ 0 h 74872"/>
                  <a:gd name="connsiteX7" fmla="*/ 55940 w 73599"/>
                  <a:gd name="connsiteY7" fmla="*/ 4379 h 74872"/>
                  <a:gd name="connsiteX8" fmla="*/ 67942 w 73599"/>
                  <a:gd name="connsiteY8" fmla="*/ 15539 h 74872"/>
                  <a:gd name="connsiteX9" fmla="*/ 73600 w 73599"/>
                  <a:gd name="connsiteY9" fmla="*/ 29525 h 74872"/>
                  <a:gd name="connsiteX10" fmla="*/ 51978 w 73599"/>
                  <a:gd name="connsiteY10" fmla="*/ 29525 h 74872"/>
                  <a:gd name="connsiteX11" fmla="*/ 47320 w 73599"/>
                  <a:gd name="connsiteY11" fmla="*/ 22744 h 74872"/>
                  <a:gd name="connsiteX12" fmla="*/ 37852 w 73599"/>
                  <a:gd name="connsiteY12" fmla="*/ 19778 h 74872"/>
                  <a:gd name="connsiteX13" fmla="*/ 26127 w 73599"/>
                  <a:gd name="connsiteY13" fmla="*/ 24722 h 74872"/>
                  <a:gd name="connsiteX14" fmla="*/ 21469 w 73599"/>
                  <a:gd name="connsiteY14" fmla="*/ 37436 h 74872"/>
                  <a:gd name="connsiteX15" fmla="*/ 26127 w 73599"/>
                  <a:gd name="connsiteY15" fmla="*/ 50292 h 74872"/>
                  <a:gd name="connsiteX16" fmla="*/ 37852 w 73599"/>
                  <a:gd name="connsiteY16" fmla="*/ 55236 h 74872"/>
                  <a:gd name="connsiteX17" fmla="*/ 47320 w 73599"/>
                  <a:gd name="connsiteY17" fmla="*/ 52269 h 74872"/>
                  <a:gd name="connsiteX18" fmla="*/ 51978 w 73599"/>
                  <a:gd name="connsiteY18" fmla="*/ 45065 h 74872"/>
                  <a:gd name="connsiteX19" fmla="*/ 73600 w 73599"/>
                  <a:gd name="connsiteY19" fmla="*/ 45065 h 74872"/>
                  <a:gd name="connsiteX20" fmla="*/ 67942 w 73599"/>
                  <a:gd name="connsiteY20" fmla="*/ 59333 h 74872"/>
                  <a:gd name="connsiteX21" fmla="*/ 55940 w 73599"/>
                  <a:gd name="connsiteY21" fmla="*/ 70493 h 74872"/>
                  <a:gd name="connsiteX22" fmla="*/ 37852 w 73599"/>
                  <a:gd name="connsiteY22"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599" h="74872">
                    <a:moveTo>
                      <a:pt x="37852" y="74872"/>
                    </a:moveTo>
                    <a:cubicBezTo>
                      <a:pt x="30699" y="74872"/>
                      <a:pt x="24251" y="73271"/>
                      <a:pt x="18498"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498" y="4944"/>
                    </a:cubicBezTo>
                    <a:cubicBezTo>
                      <a:pt x="24251" y="1648"/>
                      <a:pt x="30699" y="0"/>
                      <a:pt x="37852" y="0"/>
                    </a:cubicBezTo>
                    <a:cubicBezTo>
                      <a:pt x="44825" y="0"/>
                      <a:pt x="50854" y="1460"/>
                      <a:pt x="55940" y="4379"/>
                    </a:cubicBezTo>
                    <a:cubicBezTo>
                      <a:pt x="61027" y="7299"/>
                      <a:pt x="65027" y="11019"/>
                      <a:pt x="67942" y="15539"/>
                    </a:cubicBezTo>
                    <a:cubicBezTo>
                      <a:pt x="70866" y="19966"/>
                      <a:pt x="72752" y="24628"/>
                      <a:pt x="73600" y="29525"/>
                    </a:cubicBezTo>
                    <a:lnTo>
                      <a:pt x="51978" y="29525"/>
                    </a:lnTo>
                    <a:cubicBezTo>
                      <a:pt x="51130" y="26888"/>
                      <a:pt x="49578" y="24628"/>
                      <a:pt x="47320" y="22744"/>
                    </a:cubicBezTo>
                    <a:cubicBezTo>
                      <a:pt x="45063" y="20766"/>
                      <a:pt x="41900" y="19778"/>
                      <a:pt x="37852" y="19778"/>
                    </a:cubicBezTo>
                    <a:cubicBezTo>
                      <a:pt x="33242" y="19778"/>
                      <a:pt x="29327" y="21426"/>
                      <a:pt x="26127" y="24722"/>
                    </a:cubicBezTo>
                    <a:cubicBezTo>
                      <a:pt x="23022" y="28018"/>
                      <a:pt x="21469" y="32256"/>
                      <a:pt x="21469" y="37436"/>
                    </a:cubicBezTo>
                    <a:cubicBezTo>
                      <a:pt x="21469" y="42616"/>
                      <a:pt x="23022" y="46901"/>
                      <a:pt x="26127" y="50292"/>
                    </a:cubicBezTo>
                    <a:cubicBezTo>
                      <a:pt x="29327" y="53588"/>
                      <a:pt x="33242" y="55236"/>
                      <a:pt x="37852" y="55236"/>
                    </a:cubicBezTo>
                    <a:cubicBezTo>
                      <a:pt x="41900" y="55236"/>
                      <a:pt x="45063" y="54247"/>
                      <a:pt x="47320" y="52269"/>
                    </a:cubicBezTo>
                    <a:cubicBezTo>
                      <a:pt x="49578" y="50292"/>
                      <a:pt x="51130" y="47890"/>
                      <a:pt x="51978" y="45065"/>
                    </a:cubicBezTo>
                    <a:lnTo>
                      <a:pt x="73600" y="45065"/>
                    </a:lnTo>
                    <a:cubicBezTo>
                      <a:pt x="72752" y="50056"/>
                      <a:pt x="70866" y="54812"/>
                      <a:pt x="67942" y="59333"/>
                    </a:cubicBezTo>
                    <a:cubicBezTo>
                      <a:pt x="65027" y="63853"/>
                      <a:pt x="61027" y="67573"/>
                      <a:pt x="55940" y="70493"/>
                    </a:cubicBezTo>
                    <a:cubicBezTo>
                      <a:pt x="50949" y="73412"/>
                      <a:pt x="44920" y="74872"/>
                      <a:pt x="37852" y="74872"/>
                    </a:cubicBezTo>
                    <a:close/>
                  </a:path>
                </a:pathLst>
              </a:custGeom>
              <a:solidFill>
                <a:srgbClr val="FFFFFF"/>
              </a:solidFill>
              <a:ln w="9525" cap="flat">
                <a:noFill/>
                <a:prstDash val="solid"/>
                <a:miter/>
              </a:ln>
            </p:spPr>
            <p:txBody>
              <a:bodyPr rtlCol="0" anchor="ctr"/>
              <a:lstStyle/>
              <a:p>
                <a:endParaRPr lang="en-GB"/>
              </a:p>
            </p:txBody>
          </p:sp>
          <p:sp>
            <p:nvSpPr>
              <p:cNvPr id="64" name="Полилиния: фигура 63">
                <a:extLst>
                  <a:ext uri="{FF2B5EF4-FFF2-40B4-BE49-F238E27FC236}">
                    <a16:creationId xmlns:a16="http://schemas.microsoft.com/office/drawing/2014/main" id="{2C6DC868-EC1A-CDCD-D5FE-16122F0C9099}"/>
                  </a:ext>
                </a:extLst>
              </p:cNvPr>
              <p:cNvSpPr/>
              <p:nvPr/>
            </p:nvSpPr>
            <p:spPr>
              <a:xfrm>
                <a:off x="5060013" y="254218"/>
                <a:ext cx="66817" cy="74872"/>
              </a:xfrm>
              <a:custGeom>
                <a:avLst/>
                <a:gdLst>
                  <a:gd name="connsiteX0" fmla="*/ 26413 w 66817"/>
                  <a:gd name="connsiteY0" fmla="*/ 74872 h 74872"/>
                  <a:gd name="connsiteX1" fmla="*/ 12287 w 66817"/>
                  <a:gd name="connsiteY1" fmla="*/ 71905 h 74872"/>
                  <a:gd name="connsiteX2" fmla="*/ 3105 w 66817"/>
                  <a:gd name="connsiteY2" fmla="*/ 63994 h 74872"/>
                  <a:gd name="connsiteX3" fmla="*/ 0 w 66817"/>
                  <a:gd name="connsiteY3" fmla="*/ 52693 h 74872"/>
                  <a:gd name="connsiteX4" fmla="*/ 7629 w 66817"/>
                  <a:gd name="connsiteY4" fmla="*/ 35458 h 74872"/>
                  <a:gd name="connsiteX5" fmla="*/ 29661 w 66817"/>
                  <a:gd name="connsiteY5" fmla="*/ 28960 h 74872"/>
                  <a:gd name="connsiteX6" fmla="*/ 45482 w 66817"/>
                  <a:gd name="connsiteY6" fmla="*/ 28960 h 74872"/>
                  <a:gd name="connsiteX7" fmla="*/ 45482 w 66817"/>
                  <a:gd name="connsiteY7" fmla="*/ 27689 h 74872"/>
                  <a:gd name="connsiteX8" fmla="*/ 42377 w 66817"/>
                  <a:gd name="connsiteY8" fmla="*/ 20060 h 74872"/>
                  <a:gd name="connsiteX9" fmla="*/ 34604 w 66817"/>
                  <a:gd name="connsiteY9" fmla="*/ 16952 h 74872"/>
                  <a:gd name="connsiteX10" fmla="*/ 27689 w 66817"/>
                  <a:gd name="connsiteY10" fmla="*/ 18930 h 74872"/>
                  <a:gd name="connsiteX11" fmla="*/ 24012 w 66817"/>
                  <a:gd name="connsiteY11" fmla="*/ 23309 h 74872"/>
                  <a:gd name="connsiteX12" fmla="*/ 3105 w 66817"/>
                  <a:gd name="connsiteY12" fmla="*/ 23309 h 74872"/>
                  <a:gd name="connsiteX13" fmla="*/ 7629 w 66817"/>
                  <a:gd name="connsiteY13" fmla="*/ 12008 h 74872"/>
                  <a:gd name="connsiteX14" fmla="*/ 18364 w 66817"/>
                  <a:gd name="connsiteY14" fmla="*/ 3390 h 74872"/>
                  <a:gd name="connsiteX15" fmla="*/ 34604 w 66817"/>
                  <a:gd name="connsiteY15" fmla="*/ 0 h 74872"/>
                  <a:gd name="connsiteX16" fmla="*/ 51559 w 66817"/>
                  <a:gd name="connsiteY16" fmla="*/ 3673 h 74872"/>
                  <a:gd name="connsiteX17" fmla="*/ 62865 w 66817"/>
                  <a:gd name="connsiteY17" fmla="*/ 13703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1 h 74872"/>
                  <a:gd name="connsiteX27" fmla="*/ 45482 w 66817"/>
                  <a:gd name="connsiteY27" fmla="*/ 44782 h 74872"/>
                  <a:gd name="connsiteX28" fmla="*/ 45482 w 66817"/>
                  <a:gd name="connsiteY28" fmla="*/ 43087 h 74872"/>
                  <a:gd name="connsiteX29" fmla="*/ 32490 w 66817"/>
                  <a:gd name="connsiteY29" fmla="*/ 43087 h 74872"/>
                  <a:gd name="connsiteX30" fmla="*/ 24155 w 66817"/>
                  <a:gd name="connsiteY30" fmla="*/ 45206 h 74872"/>
                  <a:gd name="connsiteX31" fmla="*/ 21469 w 66817"/>
                  <a:gd name="connsiteY31" fmla="*/ 50715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5"/>
                    </a:cubicBezTo>
                    <a:cubicBezTo>
                      <a:pt x="8334" y="69928"/>
                      <a:pt x="5267" y="67291"/>
                      <a:pt x="3105" y="63994"/>
                    </a:cubicBezTo>
                    <a:cubicBezTo>
                      <a:pt x="1038" y="60604"/>
                      <a:pt x="0" y="56837"/>
                      <a:pt x="0" y="52693"/>
                    </a:cubicBezTo>
                    <a:cubicBezTo>
                      <a:pt x="0" y="45535"/>
                      <a:pt x="2543" y="39791"/>
                      <a:pt x="7629" y="35458"/>
                    </a:cubicBezTo>
                    <a:cubicBezTo>
                      <a:pt x="12716" y="31126"/>
                      <a:pt x="20060" y="28960"/>
                      <a:pt x="29661" y="28960"/>
                    </a:cubicBezTo>
                    <a:lnTo>
                      <a:pt x="45482" y="28960"/>
                    </a:lnTo>
                    <a:lnTo>
                      <a:pt x="45482" y="27689"/>
                    </a:lnTo>
                    <a:cubicBezTo>
                      <a:pt x="45482" y="24581"/>
                      <a:pt x="44453" y="22038"/>
                      <a:pt x="42377" y="20060"/>
                    </a:cubicBezTo>
                    <a:cubicBezTo>
                      <a:pt x="40405" y="17988"/>
                      <a:pt x="37814" y="16952"/>
                      <a:pt x="34604" y="16952"/>
                    </a:cubicBezTo>
                    <a:cubicBezTo>
                      <a:pt x="31690" y="16952"/>
                      <a:pt x="29385" y="17611"/>
                      <a:pt x="27689" y="18930"/>
                    </a:cubicBezTo>
                    <a:cubicBezTo>
                      <a:pt x="25994" y="20154"/>
                      <a:pt x="24765" y="21614"/>
                      <a:pt x="24012" y="23309"/>
                    </a:cubicBezTo>
                    <a:lnTo>
                      <a:pt x="3105" y="23309"/>
                    </a:lnTo>
                    <a:cubicBezTo>
                      <a:pt x="3572" y="19354"/>
                      <a:pt x="5086" y="15587"/>
                      <a:pt x="7629" y="12008"/>
                    </a:cubicBezTo>
                    <a:cubicBezTo>
                      <a:pt x="10268" y="8429"/>
                      <a:pt x="13840" y="5557"/>
                      <a:pt x="18364" y="3390"/>
                    </a:cubicBezTo>
                    <a:cubicBezTo>
                      <a:pt x="22974" y="1130"/>
                      <a:pt x="28394" y="0"/>
                      <a:pt x="34604" y="0"/>
                    </a:cubicBezTo>
                    <a:cubicBezTo>
                      <a:pt x="41110" y="0"/>
                      <a:pt x="46758" y="1224"/>
                      <a:pt x="51559" y="3673"/>
                    </a:cubicBezTo>
                    <a:cubicBezTo>
                      <a:pt x="56455" y="6122"/>
                      <a:pt x="60227" y="9465"/>
                      <a:pt x="62865" y="13703"/>
                    </a:cubicBezTo>
                    <a:cubicBezTo>
                      <a:pt x="65503" y="17847"/>
                      <a:pt x="66818" y="22509"/>
                      <a:pt x="66818" y="27689"/>
                    </a:cubicBezTo>
                    <a:lnTo>
                      <a:pt x="66818" y="73460"/>
                    </a:lnTo>
                    <a:lnTo>
                      <a:pt x="48311" y="73460"/>
                    </a:lnTo>
                    <a:lnTo>
                      <a:pt x="46901" y="67244"/>
                    </a:lnTo>
                    <a:lnTo>
                      <a:pt x="46196" y="67244"/>
                    </a:lnTo>
                    <a:cubicBezTo>
                      <a:pt x="44596" y="69221"/>
                      <a:pt x="42005" y="71011"/>
                      <a:pt x="38424" y="72612"/>
                    </a:cubicBezTo>
                    <a:cubicBezTo>
                      <a:pt x="34938" y="74119"/>
                      <a:pt x="30937" y="74872"/>
                      <a:pt x="26413" y="74872"/>
                    </a:cubicBezTo>
                    <a:close/>
                    <a:moveTo>
                      <a:pt x="31080" y="58344"/>
                    </a:moveTo>
                    <a:cubicBezTo>
                      <a:pt x="35595" y="58344"/>
                      <a:pt x="39129" y="57119"/>
                      <a:pt x="41672" y="54671"/>
                    </a:cubicBezTo>
                    <a:cubicBezTo>
                      <a:pt x="44215" y="52222"/>
                      <a:pt x="45482" y="48926"/>
                      <a:pt x="45482" y="44782"/>
                    </a:cubicBezTo>
                    <a:lnTo>
                      <a:pt x="45482" y="43087"/>
                    </a:lnTo>
                    <a:lnTo>
                      <a:pt x="32490" y="43087"/>
                    </a:lnTo>
                    <a:cubicBezTo>
                      <a:pt x="28813" y="43087"/>
                      <a:pt x="26041" y="43793"/>
                      <a:pt x="24155" y="45206"/>
                    </a:cubicBezTo>
                    <a:cubicBezTo>
                      <a:pt x="22365" y="46524"/>
                      <a:pt x="21469" y="48361"/>
                      <a:pt x="21469" y="50715"/>
                    </a:cubicBezTo>
                    <a:cubicBezTo>
                      <a:pt x="21469" y="53070"/>
                      <a:pt x="22269" y="54953"/>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65" name="Полилиния: фигура 64">
                <a:extLst>
                  <a:ext uri="{FF2B5EF4-FFF2-40B4-BE49-F238E27FC236}">
                    <a16:creationId xmlns:a16="http://schemas.microsoft.com/office/drawing/2014/main" id="{5B707328-6959-D1FE-DD97-7D8ABF6A4844}"/>
                  </a:ext>
                </a:extLst>
              </p:cNvPr>
              <p:cNvSpPr/>
              <p:nvPr/>
            </p:nvSpPr>
            <p:spPr>
              <a:xfrm>
                <a:off x="4961734" y="228790"/>
                <a:ext cx="83343" cy="98887"/>
              </a:xfrm>
              <a:custGeom>
                <a:avLst/>
                <a:gdLst>
                  <a:gd name="connsiteX0" fmla="*/ 22603 w 83343"/>
                  <a:gd name="connsiteY0" fmla="*/ 98887 h 98887"/>
                  <a:gd name="connsiteX1" fmla="*/ 0 w 83343"/>
                  <a:gd name="connsiteY1" fmla="*/ 98887 h 98887"/>
                  <a:gd name="connsiteX2" fmla="*/ 0 w 83343"/>
                  <a:gd name="connsiteY2" fmla="*/ 0 h 98887"/>
                  <a:gd name="connsiteX3" fmla="*/ 22603 w 83343"/>
                  <a:gd name="connsiteY3" fmla="*/ 0 h 98887"/>
                  <a:gd name="connsiteX4" fmla="*/ 22603 w 83343"/>
                  <a:gd name="connsiteY4" fmla="*/ 37436 h 98887"/>
                  <a:gd name="connsiteX5" fmla="*/ 60741 w 83343"/>
                  <a:gd name="connsiteY5" fmla="*/ 37436 h 98887"/>
                  <a:gd name="connsiteX6" fmla="*/ 60741 w 83343"/>
                  <a:gd name="connsiteY6" fmla="*/ 0 h 98887"/>
                  <a:gd name="connsiteX7" fmla="*/ 83344 w 83343"/>
                  <a:gd name="connsiteY7" fmla="*/ 0 h 98887"/>
                  <a:gd name="connsiteX8" fmla="*/ 83344 w 83343"/>
                  <a:gd name="connsiteY8" fmla="*/ 98887 h 98887"/>
                  <a:gd name="connsiteX9" fmla="*/ 60741 w 83343"/>
                  <a:gd name="connsiteY9" fmla="*/ 98887 h 98887"/>
                  <a:gd name="connsiteX10" fmla="*/ 60741 w 83343"/>
                  <a:gd name="connsiteY10" fmla="*/ 60745 h 98887"/>
                  <a:gd name="connsiteX11" fmla="*/ 22603 w 83343"/>
                  <a:gd name="connsiteY11" fmla="*/ 60745 h 98887"/>
                  <a:gd name="connsiteX12" fmla="*/ 22603 w 83343"/>
                  <a:gd name="connsiteY12"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3" h="98887">
                    <a:moveTo>
                      <a:pt x="22603" y="98887"/>
                    </a:moveTo>
                    <a:lnTo>
                      <a:pt x="0" y="98887"/>
                    </a:lnTo>
                    <a:lnTo>
                      <a:pt x="0" y="0"/>
                    </a:lnTo>
                    <a:lnTo>
                      <a:pt x="22603" y="0"/>
                    </a:lnTo>
                    <a:lnTo>
                      <a:pt x="22603" y="37436"/>
                    </a:lnTo>
                    <a:lnTo>
                      <a:pt x="60741" y="37436"/>
                    </a:lnTo>
                    <a:lnTo>
                      <a:pt x="60741" y="0"/>
                    </a:lnTo>
                    <a:lnTo>
                      <a:pt x="83344" y="0"/>
                    </a:lnTo>
                    <a:lnTo>
                      <a:pt x="83344" y="98887"/>
                    </a:lnTo>
                    <a:lnTo>
                      <a:pt x="60741" y="98887"/>
                    </a:lnTo>
                    <a:lnTo>
                      <a:pt x="60741" y="60745"/>
                    </a:lnTo>
                    <a:lnTo>
                      <a:pt x="22603" y="60745"/>
                    </a:lnTo>
                    <a:lnTo>
                      <a:pt x="22603" y="98887"/>
                    </a:lnTo>
                    <a:close/>
                  </a:path>
                </a:pathLst>
              </a:custGeom>
              <a:solidFill>
                <a:srgbClr val="FFFFFF"/>
              </a:solidFill>
              <a:ln w="9525" cap="flat">
                <a:noFill/>
                <a:prstDash val="solid"/>
                <a:miter/>
              </a:ln>
            </p:spPr>
            <p:txBody>
              <a:bodyPr rtlCol="0" anchor="ctr"/>
              <a:lstStyle/>
              <a:p>
                <a:endParaRPr lang="en-GB"/>
              </a:p>
            </p:txBody>
          </p:sp>
          <p:sp>
            <p:nvSpPr>
              <p:cNvPr id="66" name="Полилиния: фигура 65">
                <a:extLst>
                  <a:ext uri="{FF2B5EF4-FFF2-40B4-BE49-F238E27FC236}">
                    <a16:creationId xmlns:a16="http://schemas.microsoft.com/office/drawing/2014/main" id="{FF1A38A3-D113-584E-5925-57CF5D268FDA}"/>
                  </a:ext>
                </a:extLst>
              </p:cNvPr>
              <p:cNvSpPr/>
              <p:nvPr/>
            </p:nvSpPr>
            <p:spPr>
              <a:xfrm>
                <a:off x="4834385" y="254218"/>
                <a:ext cx="74447" cy="74872"/>
              </a:xfrm>
              <a:custGeom>
                <a:avLst/>
                <a:gdLst>
                  <a:gd name="connsiteX0" fmla="*/ 37862 w 74447"/>
                  <a:gd name="connsiteY0" fmla="*/ 74872 h 74872"/>
                  <a:gd name="connsiteX1" fmla="*/ 18507 w 74447"/>
                  <a:gd name="connsiteY1" fmla="*/ 70069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59 w 74447"/>
                  <a:gd name="connsiteY7" fmla="*/ 4803 h 74872"/>
                  <a:gd name="connsiteX8" fmla="*/ 69647 w 74447"/>
                  <a:gd name="connsiteY8" fmla="*/ 18082 h 74872"/>
                  <a:gd name="connsiteX9" fmla="*/ 74447 w 74447"/>
                  <a:gd name="connsiteY9" fmla="*/ 36588 h 74872"/>
                  <a:gd name="connsiteX10" fmla="*/ 73743 w 74447"/>
                  <a:gd name="connsiteY10" fmla="*/ 43652 h 74872"/>
                  <a:gd name="connsiteX11" fmla="*/ 21184 w 74447"/>
                  <a:gd name="connsiteY11" fmla="*/ 43652 h 74872"/>
                  <a:gd name="connsiteX12" fmla="*/ 26699 w 74447"/>
                  <a:gd name="connsiteY12" fmla="*/ 53682 h 74872"/>
                  <a:gd name="connsiteX13" fmla="*/ 37862 w 74447"/>
                  <a:gd name="connsiteY13" fmla="*/ 57637 h 74872"/>
                  <a:gd name="connsiteX14" fmla="*/ 46053 w 74447"/>
                  <a:gd name="connsiteY14" fmla="*/ 55801 h 74872"/>
                  <a:gd name="connsiteX15" fmla="*/ 51140 w 74447"/>
                  <a:gd name="connsiteY15" fmla="*/ 51987 h 74872"/>
                  <a:gd name="connsiteX16" fmla="*/ 7260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397 w 74447"/>
                  <a:gd name="connsiteY20" fmla="*/ 30796 h 74872"/>
                  <a:gd name="connsiteX21" fmla="*/ 48311 w 74447"/>
                  <a:gd name="connsiteY21" fmla="*/ 20908 h 74872"/>
                  <a:gd name="connsiteX22" fmla="*/ 37862 w 74447"/>
                  <a:gd name="connsiteY22" fmla="*/ 16952 h 74872"/>
                  <a:gd name="connsiteX23" fmla="*/ 26842 w 74447"/>
                  <a:gd name="connsiteY23" fmla="*/ 20908 h 74872"/>
                  <a:gd name="connsiteX24" fmla="*/ 21184 w 74447"/>
                  <a:gd name="connsiteY24" fmla="*/ 30796 h 74872"/>
                  <a:gd name="connsiteX25" fmla="*/ 53397 w 74447"/>
                  <a:gd name="connsiteY25" fmla="*/ 30796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699" y="74872"/>
                      <a:pt x="24251" y="73271"/>
                      <a:pt x="18507"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507" y="4944"/>
                    </a:cubicBezTo>
                    <a:cubicBezTo>
                      <a:pt x="24251" y="1648"/>
                      <a:pt x="30699" y="0"/>
                      <a:pt x="37862" y="0"/>
                    </a:cubicBezTo>
                    <a:cubicBezTo>
                      <a:pt x="44634" y="0"/>
                      <a:pt x="50806" y="1601"/>
                      <a:pt x="56359" y="4803"/>
                    </a:cubicBezTo>
                    <a:cubicBezTo>
                      <a:pt x="62017" y="8005"/>
                      <a:pt x="66437" y="12432"/>
                      <a:pt x="69647" y="18082"/>
                    </a:cubicBezTo>
                    <a:cubicBezTo>
                      <a:pt x="72847" y="23639"/>
                      <a:pt x="74447" y="29808"/>
                      <a:pt x="74447" y="36588"/>
                    </a:cubicBezTo>
                    <a:cubicBezTo>
                      <a:pt x="74447" y="39131"/>
                      <a:pt x="74209" y="41486"/>
                      <a:pt x="73743" y="43652"/>
                    </a:cubicBezTo>
                    <a:lnTo>
                      <a:pt x="21184" y="43652"/>
                    </a:lnTo>
                    <a:cubicBezTo>
                      <a:pt x="21755" y="47607"/>
                      <a:pt x="23593" y="50951"/>
                      <a:pt x="26699" y="53682"/>
                    </a:cubicBezTo>
                    <a:cubicBezTo>
                      <a:pt x="29804" y="56319"/>
                      <a:pt x="33528" y="57637"/>
                      <a:pt x="37862" y="57637"/>
                    </a:cubicBezTo>
                    <a:cubicBezTo>
                      <a:pt x="41062" y="57637"/>
                      <a:pt x="43786" y="57025"/>
                      <a:pt x="46053" y="55801"/>
                    </a:cubicBezTo>
                    <a:cubicBezTo>
                      <a:pt x="48311" y="54577"/>
                      <a:pt x="50006" y="53305"/>
                      <a:pt x="51140" y="51987"/>
                    </a:cubicBezTo>
                    <a:lnTo>
                      <a:pt x="72609" y="51987"/>
                    </a:lnTo>
                    <a:cubicBezTo>
                      <a:pt x="71666" y="55189"/>
                      <a:pt x="69780" y="58532"/>
                      <a:pt x="66961" y="62017"/>
                    </a:cubicBezTo>
                    <a:cubicBezTo>
                      <a:pt x="64132" y="65501"/>
                      <a:pt x="60227" y="68515"/>
                      <a:pt x="55235" y="71058"/>
                    </a:cubicBezTo>
                    <a:cubicBezTo>
                      <a:pt x="50340" y="73601"/>
                      <a:pt x="44548" y="74872"/>
                      <a:pt x="37862" y="74872"/>
                    </a:cubicBezTo>
                    <a:close/>
                    <a:moveTo>
                      <a:pt x="53397" y="30796"/>
                    </a:moveTo>
                    <a:cubicBezTo>
                      <a:pt x="52835" y="26841"/>
                      <a:pt x="51140" y="23545"/>
                      <a:pt x="48311" y="20908"/>
                    </a:cubicBezTo>
                    <a:cubicBezTo>
                      <a:pt x="45482" y="18271"/>
                      <a:pt x="42005" y="16952"/>
                      <a:pt x="37862" y="16952"/>
                    </a:cubicBezTo>
                    <a:cubicBezTo>
                      <a:pt x="33433" y="16952"/>
                      <a:pt x="29756" y="18271"/>
                      <a:pt x="26842" y="20908"/>
                    </a:cubicBezTo>
                    <a:cubicBezTo>
                      <a:pt x="23917" y="23545"/>
                      <a:pt x="22031" y="26841"/>
                      <a:pt x="21184" y="30796"/>
                    </a:cubicBezTo>
                    <a:lnTo>
                      <a:pt x="53397" y="30796"/>
                    </a:lnTo>
                    <a:close/>
                  </a:path>
                </a:pathLst>
              </a:custGeom>
              <a:solidFill>
                <a:srgbClr val="FFFFFF"/>
              </a:solidFill>
              <a:ln w="9525" cap="flat">
                <a:noFill/>
                <a:prstDash val="solid"/>
                <a:miter/>
              </a:ln>
            </p:spPr>
            <p:txBody>
              <a:bodyPr rtlCol="0" anchor="ctr"/>
              <a:lstStyle/>
              <a:p>
                <a:endParaRPr lang="en-GB"/>
              </a:p>
            </p:txBody>
          </p:sp>
          <p:sp>
            <p:nvSpPr>
              <p:cNvPr id="67" name="Полилиния: фигура 66">
                <a:extLst>
                  <a:ext uri="{FF2B5EF4-FFF2-40B4-BE49-F238E27FC236}">
                    <a16:creationId xmlns:a16="http://schemas.microsoft.com/office/drawing/2014/main" id="{E495B76A-E93A-0747-FCCD-971D4A5915D6}"/>
                  </a:ext>
                </a:extLst>
              </p:cNvPr>
              <p:cNvSpPr/>
              <p:nvPr/>
            </p:nvSpPr>
            <p:spPr>
              <a:xfrm>
                <a:off x="4754127" y="255631"/>
                <a:ext cx="76714" cy="72046"/>
              </a:xfrm>
              <a:custGeom>
                <a:avLst/>
                <a:gdLst>
                  <a:gd name="connsiteX0" fmla="*/ 52416 w 76714"/>
                  <a:gd name="connsiteY0" fmla="*/ 72047 h 72046"/>
                  <a:gd name="connsiteX1" fmla="*/ 24165 w 76714"/>
                  <a:gd name="connsiteY1" fmla="*/ 72047 h 72046"/>
                  <a:gd name="connsiteX2" fmla="*/ 0 w 76714"/>
                  <a:gd name="connsiteY2" fmla="*/ 0 h 72046"/>
                  <a:gd name="connsiteX3" fmla="*/ 22041 w 76714"/>
                  <a:gd name="connsiteY3" fmla="*/ 0 h 72046"/>
                  <a:gd name="connsiteX4" fmla="*/ 36871 w 76714"/>
                  <a:gd name="connsiteY4" fmla="*/ 46195 h 72046"/>
                  <a:gd name="connsiteX5" fmla="*/ 39700 w 76714"/>
                  <a:gd name="connsiteY5" fmla="*/ 46195 h 72046"/>
                  <a:gd name="connsiteX6" fmla="*/ 54531 w 76714"/>
                  <a:gd name="connsiteY6" fmla="*/ 0 h 72046"/>
                  <a:gd name="connsiteX7" fmla="*/ 76714 w 76714"/>
                  <a:gd name="connsiteY7" fmla="*/ 0 h 72046"/>
                  <a:gd name="connsiteX8" fmla="*/ 52416 w 76714"/>
                  <a:gd name="connsiteY8" fmla="*/ 72047 h 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14" h="72046">
                    <a:moveTo>
                      <a:pt x="52416" y="72047"/>
                    </a:moveTo>
                    <a:lnTo>
                      <a:pt x="24165" y="72047"/>
                    </a:lnTo>
                    <a:lnTo>
                      <a:pt x="0" y="0"/>
                    </a:lnTo>
                    <a:lnTo>
                      <a:pt x="22041" y="0"/>
                    </a:lnTo>
                    <a:lnTo>
                      <a:pt x="36871" y="46195"/>
                    </a:lnTo>
                    <a:lnTo>
                      <a:pt x="39700" y="46195"/>
                    </a:lnTo>
                    <a:lnTo>
                      <a:pt x="54531" y="0"/>
                    </a:lnTo>
                    <a:lnTo>
                      <a:pt x="76714" y="0"/>
                    </a:lnTo>
                    <a:lnTo>
                      <a:pt x="52416" y="72047"/>
                    </a:lnTo>
                    <a:close/>
                  </a:path>
                </a:pathLst>
              </a:custGeom>
              <a:solidFill>
                <a:srgbClr val="FFFFFF"/>
              </a:solidFill>
              <a:ln w="9525" cap="flat">
                <a:noFill/>
                <a:prstDash val="solid"/>
                <a:miter/>
              </a:ln>
            </p:spPr>
            <p:txBody>
              <a:bodyPr rtlCol="0" anchor="ctr"/>
              <a:lstStyle/>
              <a:p>
                <a:endParaRPr lang="en-GB"/>
              </a:p>
            </p:txBody>
          </p:sp>
          <p:sp>
            <p:nvSpPr>
              <p:cNvPr id="68" name="Полилиния: фигура 67">
                <a:extLst>
                  <a:ext uri="{FF2B5EF4-FFF2-40B4-BE49-F238E27FC236}">
                    <a16:creationId xmlns:a16="http://schemas.microsoft.com/office/drawing/2014/main" id="{A3BF9FAC-43D8-F646-D9AA-C4E43108C61A}"/>
                  </a:ext>
                </a:extLst>
              </p:cNvPr>
              <p:cNvSpPr/>
              <p:nvPr/>
            </p:nvSpPr>
            <p:spPr>
              <a:xfrm>
                <a:off x="4723837"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69" name="Полилиния: фигура 68">
                <a:extLst>
                  <a:ext uri="{FF2B5EF4-FFF2-40B4-BE49-F238E27FC236}">
                    <a16:creationId xmlns:a16="http://schemas.microsoft.com/office/drawing/2014/main" id="{176A36B6-5ED7-4773-E924-7BB535AFE55E}"/>
                  </a:ext>
                </a:extLst>
              </p:cNvPr>
              <p:cNvSpPr/>
              <p:nvPr/>
            </p:nvSpPr>
            <p:spPr>
              <a:xfrm>
                <a:off x="4660544" y="233309"/>
                <a:ext cx="48872" cy="94367"/>
              </a:xfrm>
              <a:custGeom>
                <a:avLst/>
                <a:gdLst>
                  <a:gd name="connsiteX0" fmla="*/ 32347 w 48872"/>
                  <a:gd name="connsiteY0" fmla="*/ 94367 h 94367"/>
                  <a:gd name="connsiteX1" fmla="*/ 16669 w 48872"/>
                  <a:gd name="connsiteY1" fmla="*/ 89282 h 94367"/>
                  <a:gd name="connsiteX2" fmla="*/ 11297 w 48872"/>
                  <a:gd name="connsiteY2" fmla="*/ 74731 h 94367"/>
                  <a:gd name="connsiteX3" fmla="*/ 11297 w 48872"/>
                  <a:gd name="connsiteY3" fmla="*/ 42522 h 94367"/>
                  <a:gd name="connsiteX4" fmla="*/ 0 w 48872"/>
                  <a:gd name="connsiteY4" fmla="*/ 42522 h 94367"/>
                  <a:gd name="connsiteX5" fmla="*/ 0 w 48872"/>
                  <a:gd name="connsiteY5" fmla="*/ 22320 h 94367"/>
                  <a:gd name="connsiteX6" fmla="*/ 11297 w 48872"/>
                  <a:gd name="connsiteY6" fmla="*/ 22320 h 94367"/>
                  <a:gd name="connsiteX7" fmla="*/ 11297 w 48872"/>
                  <a:gd name="connsiteY7" fmla="*/ 0 h 94367"/>
                  <a:gd name="connsiteX8" fmla="*/ 32633 w 48872"/>
                  <a:gd name="connsiteY8" fmla="*/ 0 h 94367"/>
                  <a:gd name="connsiteX9" fmla="*/ 32633 w 48872"/>
                  <a:gd name="connsiteY9" fmla="*/ 22320 h 94367"/>
                  <a:gd name="connsiteX10" fmla="*/ 48873 w 48872"/>
                  <a:gd name="connsiteY10" fmla="*/ 22320 h 94367"/>
                  <a:gd name="connsiteX11" fmla="*/ 48873 w 48872"/>
                  <a:gd name="connsiteY11" fmla="*/ 42522 h 94367"/>
                  <a:gd name="connsiteX12" fmla="*/ 32633 w 48872"/>
                  <a:gd name="connsiteY12" fmla="*/ 42522 h 94367"/>
                  <a:gd name="connsiteX13" fmla="*/ 32633 w 48872"/>
                  <a:gd name="connsiteY13" fmla="*/ 70210 h 94367"/>
                  <a:gd name="connsiteX14" fmla="*/ 33757 w 48872"/>
                  <a:gd name="connsiteY14" fmla="*/ 74025 h 94367"/>
                  <a:gd name="connsiteX15" fmla="*/ 37576 w 48872"/>
                  <a:gd name="connsiteY15" fmla="*/ 75155 h 94367"/>
                  <a:gd name="connsiteX16" fmla="*/ 48873 w 48872"/>
                  <a:gd name="connsiteY16" fmla="*/ 75155 h 94367"/>
                  <a:gd name="connsiteX17" fmla="*/ 48873 w 48872"/>
                  <a:gd name="connsiteY17" fmla="*/ 94367 h 94367"/>
                  <a:gd name="connsiteX18" fmla="*/ 32347 w 4887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72" h="94367">
                    <a:moveTo>
                      <a:pt x="32347" y="94367"/>
                    </a:moveTo>
                    <a:cubicBezTo>
                      <a:pt x="25470" y="94367"/>
                      <a:pt x="20241" y="92672"/>
                      <a:pt x="16669" y="89282"/>
                    </a:cubicBezTo>
                    <a:cubicBezTo>
                      <a:pt x="13087" y="85891"/>
                      <a:pt x="11297" y="81041"/>
                      <a:pt x="11297" y="74731"/>
                    </a:cubicBezTo>
                    <a:lnTo>
                      <a:pt x="11297" y="42522"/>
                    </a:lnTo>
                    <a:lnTo>
                      <a:pt x="0" y="42522"/>
                    </a:lnTo>
                    <a:lnTo>
                      <a:pt x="0" y="22320"/>
                    </a:lnTo>
                    <a:lnTo>
                      <a:pt x="11297" y="22320"/>
                    </a:lnTo>
                    <a:lnTo>
                      <a:pt x="11297" y="0"/>
                    </a:lnTo>
                    <a:lnTo>
                      <a:pt x="32633" y="0"/>
                    </a:lnTo>
                    <a:lnTo>
                      <a:pt x="32633" y="22320"/>
                    </a:lnTo>
                    <a:lnTo>
                      <a:pt x="48873" y="22320"/>
                    </a:lnTo>
                    <a:lnTo>
                      <a:pt x="48873" y="42522"/>
                    </a:lnTo>
                    <a:lnTo>
                      <a:pt x="32633" y="42522"/>
                    </a:lnTo>
                    <a:lnTo>
                      <a:pt x="32633" y="70210"/>
                    </a:lnTo>
                    <a:cubicBezTo>
                      <a:pt x="32633" y="72000"/>
                      <a:pt x="33004" y="73271"/>
                      <a:pt x="33757" y="74025"/>
                    </a:cubicBezTo>
                    <a:cubicBezTo>
                      <a:pt x="34509" y="74778"/>
                      <a:pt x="35785" y="75155"/>
                      <a:pt x="37576" y="75155"/>
                    </a:cubicBezTo>
                    <a:lnTo>
                      <a:pt x="48873" y="75155"/>
                    </a:lnTo>
                    <a:lnTo>
                      <a:pt x="48873"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70" name="Полилиния: фигура 69">
                <a:extLst>
                  <a:ext uri="{FF2B5EF4-FFF2-40B4-BE49-F238E27FC236}">
                    <a16:creationId xmlns:a16="http://schemas.microsoft.com/office/drawing/2014/main" id="{CF9E43C3-0012-4AB3-201F-4FB9F7080D6B}"/>
                  </a:ext>
                </a:extLst>
              </p:cNvPr>
              <p:cNvSpPr/>
              <p:nvPr/>
            </p:nvSpPr>
            <p:spPr>
              <a:xfrm>
                <a:off x="4626730"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71" name="Полилиния: фигура 70">
                <a:extLst>
                  <a:ext uri="{FF2B5EF4-FFF2-40B4-BE49-F238E27FC236}">
                    <a16:creationId xmlns:a16="http://schemas.microsoft.com/office/drawing/2014/main" id="{EB28AEF5-8FA6-5DAE-8F0E-9AF01FCDF9B4}"/>
                  </a:ext>
                </a:extLst>
              </p:cNvPr>
              <p:cNvSpPr/>
              <p:nvPr/>
            </p:nvSpPr>
            <p:spPr>
              <a:xfrm>
                <a:off x="4549378" y="254218"/>
                <a:ext cx="65122" cy="74872"/>
              </a:xfrm>
              <a:custGeom>
                <a:avLst/>
                <a:gdLst>
                  <a:gd name="connsiteX0" fmla="*/ 32775 w 65122"/>
                  <a:gd name="connsiteY0" fmla="*/ 74872 h 74872"/>
                  <a:gd name="connsiteX1" fmla="*/ 13706 w 65122"/>
                  <a:gd name="connsiteY1" fmla="*/ 70917 h 74872"/>
                  <a:gd name="connsiteX2" fmla="*/ 3115 w 65122"/>
                  <a:gd name="connsiteY2" fmla="*/ 61310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1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8 h 74872"/>
                  <a:gd name="connsiteX12" fmla="*/ 286 w 65122"/>
                  <a:gd name="connsiteY12" fmla="*/ 22885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3 h 74872"/>
                  <a:gd name="connsiteX17" fmla="*/ 60322 w 65122"/>
                  <a:gd name="connsiteY17" fmla="*/ 12714 h 74872"/>
                  <a:gd name="connsiteX18" fmla="*/ 63998 w 65122"/>
                  <a:gd name="connsiteY18" fmla="*/ 23309 h 74872"/>
                  <a:gd name="connsiteX19" fmla="*/ 43367 w 65122"/>
                  <a:gd name="connsiteY19" fmla="*/ 23309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6 h 74872"/>
                  <a:gd name="connsiteX26" fmla="*/ 65122 w 65122"/>
                  <a:gd name="connsiteY26" fmla="*/ 52269 h 74872"/>
                  <a:gd name="connsiteX27" fmla="*/ 61455 w 65122"/>
                  <a:gd name="connsiteY27" fmla="*/ 63712 h 74872"/>
                  <a:gd name="connsiteX28" fmla="*/ 50578 w 65122"/>
                  <a:gd name="connsiteY28" fmla="*/ 71905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3"/>
                      <a:pt x="13706" y="70917"/>
                    </a:cubicBezTo>
                    <a:cubicBezTo>
                      <a:pt x="8811" y="68186"/>
                      <a:pt x="5277" y="64983"/>
                      <a:pt x="3115" y="61310"/>
                    </a:cubicBezTo>
                    <a:cubicBezTo>
                      <a:pt x="1038" y="57637"/>
                      <a:pt x="0" y="54200"/>
                      <a:pt x="0" y="50998"/>
                    </a:cubicBezTo>
                    <a:lnTo>
                      <a:pt x="20764" y="50998"/>
                    </a:lnTo>
                    <a:cubicBezTo>
                      <a:pt x="20764" y="52976"/>
                      <a:pt x="21755" y="54765"/>
                      <a:pt x="23736" y="56366"/>
                    </a:cubicBezTo>
                    <a:cubicBezTo>
                      <a:pt x="25803" y="57873"/>
                      <a:pt x="28823" y="58626"/>
                      <a:pt x="32775" y="58626"/>
                    </a:cubicBezTo>
                    <a:cubicBezTo>
                      <a:pt x="36643" y="58626"/>
                      <a:pt x="39462" y="58061"/>
                      <a:pt x="41253" y="56931"/>
                    </a:cubicBezTo>
                    <a:cubicBezTo>
                      <a:pt x="43139" y="55707"/>
                      <a:pt x="44082" y="54247"/>
                      <a:pt x="44082" y="52552"/>
                    </a:cubicBezTo>
                    <a:cubicBezTo>
                      <a:pt x="44082" y="50762"/>
                      <a:pt x="43463" y="49350"/>
                      <a:pt x="42243" y="48314"/>
                    </a:cubicBezTo>
                    <a:cubicBezTo>
                      <a:pt x="41015" y="47278"/>
                      <a:pt x="38852" y="46524"/>
                      <a:pt x="35747" y="46053"/>
                    </a:cubicBezTo>
                    <a:lnTo>
                      <a:pt x="25003" y="44358"/>
                    </a:lnTo>
                    <a:cubicBezTo>
                      <a:pt x="8525" y="41815"/>
                      <a:pt x="286" y="34658"/>
                      <a:pt x="286" y="22885"/>
                    </a:cubicBezTo>
                    <a:cubicBezTo>
                      <a:pt x="286" y="18742"/>
                      <a:pt x="1505" y="14927"/>
                      <a:pt x="3962" y="11443"/>
                    </a:cubicBezTo>
                    <a:cubicBezTo>
                      <a:pt x="6410" y="7958"/>
                      <a:pt x="10030" y="5180"/>
                      <a:pt x="14840" y="3108"/>
                    </a:cubicBezTo>
                    <a:cubicBezTo>
                      <a:pt x="19641" y="1036"/>
                      <a:pt x="25384" y="0"/>
                      <a:pt x="32071" y="0"/>
                    </a:cubicBezTo>
                    <a:cubicBezTo>
                      <a:pt x="38852" y="0"/>
                      <a:pt x="44644" y="1224"/>
                      <a:pt x="49444" y="3673"/>
                    </a:cubicBezTo>
                    <a:cubicBezTo>
                      <a:pt x="54245" y="6027"/>
                      <a:pt x="57874" y="9041"/>
                      <a:pt x="60322" y="12714"/>
                    </a:cubicBezTo>
                    <a:cubicBezTo>
                      <a:pt x="62770" y="16293"/>
                      <a:pt x="63998" y="19825"/>
                      <a:pt x="63998" y="23309"/>
                    </a:cubicBezTo>
                    <a:lnTo>
                      <a:pt x="43367" y="23309"/>
                    </a:lnTo>
                    <a:cubicBezTo>
                      <a:pt x="43367" y="21426"/>
                      <a:pt x="42339" y="19778"/>
                      <a:pt x="40262" y="18365"/>
                    </a:cubicBezTo>
                    <a:cubicBezTo>
                      <a:pt x="38291" y="16952"/>
                      <a:pt x="35557" y="16246"/>
                      <a:pt x="32071" y="16246"/>
                    </a:cubicBezTo>
                    <a:cubicBezTo>
                      <a:pt x="28680" y="16246"/>
                      <a:pt x="26041" y="16905"/>
                      <a:pt x="24155" y="18224"/>
                    </a:cubicBezTo>
                    <a:cubicBezTo>
                      <a:pt x="22374" y="19448"/>
                      <a:pt x="21479" y="20908"/>
                      <a:pt x="21479" y="22603"/>
                    </a:cubicBezTo>
                    <a:cubicBezTo>
                      <a:pt x="21479" y="25334"/>
                      <a:pt x="24203" y="27123"/>
                      <a:pt x="29670" y="27971"/>
                    </a:cubicBezTo>
                    <a:lnTo>
                      <a:pt x="40967" y="29666"/>
                    </a:lnTo>
                    <a:cubicBezTo>
                      <a:pt x="57074" y="32021"/>
                      <a:pt x="65122" y="39555"/>
                      <a:pt x="65122" y="52269"/>
                    </a:cubicBezTo>
                    <a:cubicBezTo>
                      <a:pt x="65122" y="56413"/>
                      <a:pt x="63903" y="60227"/>
                      <a:pt x="61455" y="63712"/>
                    </a:cubicBezTo>
                    <a:cubicBezTo>
                      <a:pt x="59103" y="67103"/>
                      <a:pt x="55474" y="69834"/>
                      <a:pt x="50578" y="71905"/>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72" name="Полилиния: фигура 71">
                <a:extLst>
                  <a:ext uri="{FF2B5EF4-FFF2-40B4-BE49-F238E27FC236}">
                    <a16:creationId xmlns:a16="http://schemas.microsoft.com/office/drawing/2014/main" id="{44AB4138-C272-9230-F265-847CB1D854D9}"/>
                  </a:ext>
                </a:extLst>
              </p:cNvPr>
              <p:cNvSpPr/>
              <p:nvPr/>
            </p:nvSpPr>
            <p:spPr>
              <a:xfrm>
                <a:off x="4465510" y="254218"/>
                <a:ext cx="75437" cy="74872"/>
              </a:xfrm>
              <a:custGeom>
                <a:avLst/>
                <a:gdLst>
                  <a:gd name="connsiteX0" fmla="*/ 37719 w 75437"/>
                  <a:gd name="connsiteY0" fmla="*/ 74872 h 74872"/>
                  <a:gd name="connsiteX1" fmla="*/ 18364 w 75437"/>
                  <a:gd name="connsiteY1" fmla="*/ 70069 h 74872"/>
                  <a:gd name="connsiteX2" fmla="*/ 4810 w 75437"/>
                  <a:gd name="connsiteY2" fmla="*/ 56649 h 74872"/>
                  <a:gd name="connsiteX3" fmla="*/ 0 w 75437"/>
                  <a:gd name="connsiteY3" fmla="*/ 37436 h 74872"/>
                  <a:gd name="connsiteX4" fmla="*/ 4810 w 75437"/>
                  <a:gd name="connsiteY4" fmla="*/ 18365 h 74872"/>
                  <a:gd name="connsiteX5" fmla="*/ 18364 w 75437"/>
                  <a:gd name="connsiteY5" fmla="*/ 4944 h 74872"/>
                  <a:gd name="connsiteX6" fmla="*/ 37719 w 75437"/>
                  <a:gd name="connsiteY6" fmla="*/ 0 h 74872"/>
                  <a:gd name="connsiteX7" fmla="*/ 57074 w 75437"/>
                  <a:gd name="connsiteY7" fmla="*/ 4944 h 74872"/>
                  <a:gd name="connsiteX8" fmla="*/ 70494 w 75437"/>
                  <a:gd name="connsiteY8" fmla="*/ 18365 h 74872"/>
                  <a:gd name="connsiteX9" fmla="*/ 75438 w 75437"/>
                  <a:gd name="connsiteY9" fmla="*/ 37436 h 74872"/>
                  <a:gd name="connsiteX10" fmla="*/ 70494 w 75437"/>
                  <a:gd name="connsiteY10" fmla="*/ 56649 h 74872"/>
                  <a:gd name="connsiteX11" fmla="*/ 57074 w 75437"/>
                  <a:gd name="connsiteY11" fmla="*/ 70069 h 74872"/>
                  <a:gd name="connsiteX12" fmla="*/ 37719 w 75437"/>
                  <a:gd name="connsiteY12" fmla="*/ 74872 h 74872"/>
                  <a:gd name="connsiteX13" fmla="*/ 37719 w 75437"/>
                  <a:gd name="connsiteY13" fmla="*/ 55095 h 74872"/>
                  <a:gd name="connsiteX14" fmla="*/ 49311 w 75437"/>
                  <a:gd name="connsiteY14" fmla="*/ 50150 h 74872"/>
                  <a:gd name="connsiteX15" fmla="*/ 54112 w 75437"/>
                  <a:gd name="connsiteY15" fmla="*/ 37436 h 74872"/>
                  <a:gd name="connsiteX16" fmla="*/ 49311 w 75437"/>
                  <a:gd name="connsiteY16" fmla="*/ 24722 h 74872"/>
                  <a:gd name="connsiteX17" fmla="*/ 37719 w 75437"/>
                  <a:gd name="connsiteY17" fmla="*/ 19778 h 74872"/>
                  <a:gd name="connsiteX18" fmla="*/ 25994 w 75437"/>
                  <a:gd name="connsiteY18" fmla="*/ 24722 h 74872"/>
                  <a:gd name="connsiteX19" fmla="*/ 21336 w 75437"/>
                  <a:gd name="connsiteY19" fmla="*/ 37436 h 74872"/>
                  <a:gd name="connsiteX20" fmla="*/ 25994 w 75437"/>
                  <a:gd name="connsiteY20" fmla="*/ 50150 h 74872"/>
                  <a:gd name="connsiteX21" fmla="*/ 37719 w 75437"/>
                  <a:gd name="connsiteY21" fmla="*/ 55095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37" h="74872">
                    <a:moveTo>
                      <a:pt x="37719" y="74872"/>
                    </a:moveTo>
                    <a:cubicBezTo>
                      <a:pt x="30566" y="74872"/>
                      <a:pt x="24117" y="73271"/>
                      <a:pt x="18364" y="70069"/>
                    </a:cubicBezTo>
                    <a:cubicBezTo>
                      <a:pt x="12621" y="66773"/>
                      <a:pt x="8106" y="62299"/>
                      <a:pt x="4810" y="56649"/>
                    </a:cubicBezTo>
                    <a:cubicBezTo>
                      <a:pt x="1610" y="50904"/>
                      <a:pt x="0" y="44499"/>
                      <a:pt x="0" y="37436"/>
                    </a:cubicBezTo>
                    <a:cubicBezTo>
                      <a:pt x="0" y="30373"/>
                      <a:pt x="1610" y="24016"/>
                      <a:pt x="4810" y="18365"/>
                    </a:cubicBezTo>
                    <a:cubicBezTo>
                      <a:pt x="8106" y="12620"/>
                      <a:pt x="12621" y="8146"/>
                      <a:pt x="18364" y="4944"/>
                    </a:cubicBezTo>
                    <a:cubicBezTo>
                      <a:pt x="24117" y="1648"/>
                      <a:pt x="30566" y="0"/>
                      <a:pt x="37719" y="0"/>
                    </a:cubicBezTo>
                    <a:cubicBezTo>
                      <a:pt x="44882" y="0"/>
                      <a:pt x="51330" y="1648"/>
                      <a:pt x="57074" y="4944"/>
                    </a:cubicBezTo>
                    <a:cubicBezTo>
                      <a:pt x="62817" y="8146"/>
                      <a:pt x="67294" y="12620"/>
                      <a:pt x="70494" y="18365"/>
                    </a:cubicBezTo>
                    <a:cubicBezTo>
                      <a:pt x="73790" y="24016"/>
                      <a:pt x="75438" y="30373"/>
                      <a:pt x="75438" y="37436"/>
                    </a:cubicBezTo>
                    <a:cubicBezTo>
                      <a:pt x="75438" y="44499"/>
                      <a:pt x="73790" y="50904"/>
                      <a:pt x="70494" y="56649"/>
                    </a:cubicBezTo>
                    <a:cubicBezTo>
                      <a:pt x="67294" y="62299"/>
                      <a:pt x="62817" y="66773"/>
                      <a:pt x="57074" y="70069"/>
                    </a:cubicBezTo>
                    <a:cubicBezTo>
                      <a:pt x="51330" y="73271"/>
                      <a:pt x="44882" y="74872"/>
                      <a:pt x="37719" y="74872"/>
                    </a:cubicBezTo>
                    <a:close/>
                    <a:moveTo>
                      <a:pt x="37719" y="55095"/>
                    </a:moveTo>
                    <a:cubicBezTo>
                      <a:pt x="42339" y="55095"/>
                      <a:pt x="46196" y="53446"/>
                      <a:pt x="49311" y="50150"/>
                    </a:cubicBezTo>
                    <a:cubicBezTo>
                      <a:pt x="52511" y="46854"/>
                      <a:pt x="54112" y="42616"/>
                      <a:pt x="54112" y="37436"/>
                    </a:cubicBezTo>
                    <a:cubicBezTo>
                      <a:pt x="54112" y="32256"/>
                      <a:pt x="52511" y="28018"/>
                      <a:pt x="49311" y="24722"/>
                    </a:cubicBezTo>
                    <a:cubicBezTo>
                      <a:pt x="46196" y="21426"/>
                      <a:pt x="42339" y="19778"/>
                      <a:pt x="37719" y="19778"/>
                    </a:cubicBezTo>
                    <a:cubicBezTo>
                      <a:pt x="33109" y="19778"/>
                      <a:pt x="29204" y="21426"/>
                      <a:pt x="25994" y="24722"/>
                    </a:cubicBezTo>
                    <a:cubicBezTo>
                      <a:pt x="22889" y="28018"/>
                      <a:pt x="21336" y="32256"/>
                      <a:pt x="21336" y="37436"/>
                    </a:cubicBezTo>
                    <a:cubicBezTo>
                      <a:pt x="21336" y="42616"/>
                      <a:pt x="22889" y="46854"/>
                      <a:pt x="25994" y="50150"/>
                    </a:cubicBezTo>
                    <a:cubicBezTo>
                      <a:pt x="29204" y="53446"/>
                      <a:pt x="33109" y="55095"/>
                      <a:pt x="37719" y="55095"/>
                    </a:cubicBezTo>
                    <a:close/>
                  </a:path>
                </a:pathLst>
              </a:custGeom>
              <a:solidFill>
                <a:srgbClr val="FFFFFF"/>
              </a:solidFill>
              <a:ln w="9525" cap="flat">
                <a:noFill/>
                <a:prstDash val="solid"/>
                <a:miter/>
              </a:ln>
            </p:spPr>
            <p:txBody>
              <a:bodyPr rtlCol="0" anchor="ctr"/>
              <a:lstStyle/>
              <a:p>
                <a:endParaRPr lang="en-GB"/>
              </a:p>
            </p:txBody>
          </p:sp>
          <p:sp>
            <p:nvSpPr>
              <p:cNvPr id="73" name="Полилиния: фигура 72">
                <a:extLst>
                  <a:ext uri="{FF2B5EF4-FFF2-40B4-BE49-F238E27FC236}">
                    <a16:creationId xmlns:a16="http://schemas.microsoft.com/office/drawing/2014/main" id="{EEE61DF6-BCA5-EB55-0F22-8A17F69C9CFE}"/>
                  </a:ext>
                </a:extLst>
              </p:cNvPr>
              <p:cNvSpPr/>
              <p:nvPr/>
            </p:nvSpPr>
            <p:spPr>
              <a:xfrm>
                <a:off x="4379966" y="228790"/>
                <a:ext cx="78409" cy="98887"/>
              </a:xfrm>
              <a:custGeom>
                <a:avLst/>
                <a:gdLst>
                  <a:gd name="connsiteX0" fmla="*/ 0 w 78409"/>
                  <a:gd name="connsiteY0" fmla="*/ 98887 h 98887"/>
                  <a:gd name="connsiteX1" fmla="*/ 0 w 78409"/>
                  <a:gd name="connsiteY1" fmla="*/ 0 h 98887"/>
                  <a:gd name="connsiteX2" fmla="*/ 45777 w 78409"/>
                  <a:gd name="connsiteY2" fmla="*/ 0 h 98887"/>
                  <a:gd name="connsiteX3" fmla="*/ 62722 w 78409"/>
                  <a:gd name="connsiteY3" fmla="*/ 4238 h 98887"/>
                  <a:gd name="connsiteX4" fmla="*/ 74304 w 78409"/>
                  <a:gd name="connsiteY4" fmla="*/ 16387 h 98887"/>
                  <a:gd name="connsiteX5" fmla="*/ 78410 w 78409"/>
                  <a:gd name="connsiteY5" fmla="*/ 34469 h 98887"/>
                  <a:gd name="connsiteX6" fmla="*/ 74304 w 78409"/>
                  <a:gd name="connsiteY6" fmla="*/ 52834 h 98887"/>
                  <a:gd name="connsiteX7" fmla="*/ 62722 w 78409"/>
                  <a:gd name="connsiteY7" fmla="*/ 64983 h 98887"/>
                  <a:gd name="connsiteX8" fmla="*/ 45777 w 78409"/>
                  <a:gd name="connsiteY8" fmla="*/ 69221 h 98887"/>
                  <a:gd name="connsiteX9" fmla="*/ 22603 w 78409"/>
                  <a:gd name="connsiteY9" fmla="*/ 69221 h 98887"/>
                  <a:gd name="connsiteX10" fmla="*/ 22603 w 78409"/>
                  <a:gd name="connsiteY10" fmla="*/ 98887 h 98887"/>
                  <a:gd name="connsiteX11" fmla="*/ 0 w 78409"/>
                  <a:gd name="connsiteY11" fmla="*/ 98887 h 98887"/>
                  <a:gd name="connsiteX12" fmla="*/ 44501 w 78409"/>
                  <a:gd name="connsiteY12" fmla="*/ 47325 h 98887"/>
                  <a:gd name="connsiteX13" fmla="*/ 52549 w 78409"/>
                  <a:gd name="connsiteY13" fmla="*/ 43934 h 98887"/>
                  <a:gd name="connsiteX14" fmla="*/ 55807 w 78409"/>
                  <a:gd name="connsiteY14" fmla="*/ 34611 h 98887"/>
                  <a:gd name="connsiteX15" fmla="*/ 52549 w 78409"/>
                  <a:gd name="connsiteY15" fmla="*/ 25428 h 98887"/>
                  <a:gd name="connsiteX16" fmla="*/ 44501 w 78409"/>
                  <a:gd name="connsiteY16" fmla="*/ 21897 h 98887"/>
                  <a:gd name="connsiteX17" fmla="*/ 22603 w 78409"/>
                  <a:gd name="connsiteY17" fmla="*/ 21897 h 98887"/>
                  <a:gd name="connsiteX18" fmla="*/ 22603 w 78409"/>
                  <a:gd name="connsiteY18" fmla="*/ 47325 h 98887"/>
                  <a:gd name="connsiteX19" fmla="*/ 44501 w 78409"/>
                  <a:gd name="connsiteY19" fmla="*/ 47325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09" h="98887">
                    <a:moveTo>
                      <a:pt x="0" y="98887"/>
                    </a:moveTo>
                    <a:lnTo>
                      <a:pt x="0" y="0"/>
                    </a:lnTo>
                    <a:lnTo>
                      <a:pt x="45777" y="0"/>
                    </a:lnTo>
                    <a:cubicBezTo>
                      <a:pt x="52178" y="0"/>
                      <a:pt x="57826" y="1413"/>
                      <a:pt x="62722" y="4238"/>
                    </a:cubicBezTo>
                    <a:cubicBezTo>
                      <a:pt x="67713" y="7063"/>
                      <a:pt x="71580" y="11113"/>
                      <a:pt x="74304" y="16387"/>
                    </a:cubicBezTo>
                    <a:cubicBezTo>
                      <a:pt x="77038" y="21567"/>
                      <a:pt x="78410" y="27594"/>
                      <a:pt x="78410" y="34469"/>
                    </a:cubicBezTo>
                    <a:cubicBezTo>
                      <a:pt x="78410" y="41439"/>
                      <a:pt x="77038" y="47560"/>
                      <a:pt x="74304" y="52834"/>
                    </a:cubicBezTo>
                    <a:cubicBezTo>
                      <a:pt x="71580" y="58108"/>
                      <a:pt x="67713" y="62158"/>
                      <a:pt x="62722" y="64983"/>
                    </a:cubicBezTo>
                    <a:cubicBezTo>
                      <a:pt x="57826" y="67809"/>
                      <a:pt x="52178" y="69221"/>
                      <a:pt x="45777" y="69221"/>
                    </a:cubicBezTo>
                    <a:lnTo>
                      <a:pt x="22603" y="69221"/>
                    </a:lnTo>
                    <a:lnTo>
                      <a:pt x="22603" y="98887"/>
                    </a:lnTo>
                    <a:lnTo>
                      <a:pt x="0" y="98887"/>
                    </a:lnTo>
                    <a:close/>
                    <a:moveTo>
                      <a:pt x="44501" y="47325"/>
                    </a:moveTo>
                    <a:cubicBezTo>
                      <a:pt x="47796" y="47325"/>
                      <a:pt x="50483" y="46195"/>
                      <a:pt x="52549" y="43934"/>
                    </a:cubicBezTo>
                    <a:cubicBezTo>
                      <a:pt x="54721" y="41580"/>
                      <a:pt x="55807" y="38472"/>
                      <a:pt x="55807" y="34611"/>
                    </a:cubicBezTo>
                    <a:cubicBezTo>
                      <a:pt x="55807" y="30749"/>
                      <a:pt x="54721" y="27689"/>
                      <a:pt x="52549" y="25428"/>
                    </a:cubicBezTo>
                    <a:cubicBezTo>
                      <a:pt x="50483" y="23074"/>
                      <a:pt x="47796" y="21897"/>
                      <a:pt x="44501" y="21897"/>
                    </a:cubicBezTo>
                    <a:lnTo>
                      <a:pt x="22603" y="21897"/>
                    </a:lnTo>
                    <a:lnTo>
                      <a:pt x="22603" y="47325"/>
                    </a:lnTo>
                    <a:lnTo>
                      <a:pt x="44501" y="47325"/>
                    </a:lnTo>
                    <a:close/>
                  </a:path>
                </a:pathLst>
              </a:custGeom>
              <a:solidFill>
                <a:srgbClr val="FFFFFF"/>
              </a:solidFill>
              <a:ln w="9525" cap="flat">
                <a:noFill/>
                <a:prstDash val="solid"/>
                <a:miter/>
              </a:ln>
            </p:spPr>
            <p:txBody>
              <a:bodyPr rtlCol="0" anchor="ctr"/>
              <a:lstStyle/>
              <a:p>
                <a:endParaRPr lang="en-GB"/>
              </a:p>
            </p:txBody>
          </p:sp>
        </p:grpSp>
        <p:pic>
          <p:nvPicPr>
            <p:cNvPr id="17" name="Рисунок 16">
              <a:extLst>
                <a:ext uri="{FF2B5EF4-FFF2-40B4-BE49-F238E27FC236}">
                  <a16:creationId xmlns:a16="http://schemas.microsoft.com/office/drawing/2014/main" id="{159D9A62-3171-EBE4-640F-75A763BFEA2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719" y="938801"/>
              <a:ext cx="2543819" cy="221661"/>
            </a:xfrm>
            <a:prstGeom prst="rect">
              <a:avLst/>
            </a:prstGeom>
          </p:spPr>
        </p:pic>
      </p:grpSp>
      <p:sp>
        <p:nvSpPr>
          <p:cNvPr id="7" name="Shape 9">
            <a:extLst>
              <a:ext uri="{FF2B5EF4-FFF2-40B4-BE49-F238E27FC236}">
                <a16:creationId xmlns:a16="http://schemas.microsoft.com/office/drawing/2014/main" id="{69320683-423C-2632-82B4-B23DD1FBF660}"/>
              </a:ext>
            </a:extLst>
          </p:cNvPr>
          <p:cNvSpPr>
            <a:spLocks noGrp="1"/>
          </p:cNvSpPr>
          <p:nvPr>
            <p:ph type="title" hasCustomPrompt="1"/>
          </p:nvPr>
        </p:nvSpPr>
        <p:spPr>
          <a:xfrm>
            <a:off x="533183" y="3149026"/>
            <a:ext cx="8129554" cy="1843503"/>
          </a:xfrm>
        </p:spPr>
        <p:txBody>
          <a:bodyPr vert="horz" lIns="0" tIns="0" rIns="0" bIns="0" rtlCol="0" anchor="b">
            <a:noAutofit/>
          </a:bodyPr>
          <a:lstStyle>
            <a:lvl1pPr>
              <a:lnSpc>
                <a:spcPct val="70000"/>
              </a:lnSpc>
              <a:defRPr lang="ru-RU" sz="8000" b="0" spc="-200" baseline="0" dirty="0">
                <a:solidFill>
                  <a:srgbClr val="FFFFFF"/>
                </a:solidFill>
              </a:defRPr>
            </a:lvl1pPr>
          </a:lstStyle>
          <a:p>
            <a:pPr lvl="0"/>
            <a:r>
              <a:rPr lang="ru-RU" dirty="0"/>
              <a:t>Спасибо!</a:t>
            </a:r>
          </a:p>
        </p:txBody>
      </p:sp>
    </p:spTree>
    <p:extLst>
      <p:ext uri="{BB962C8B-B14F-4D97-AF65-F5344CB8AC3E}">
        <p14:creationId xmlns:p14="http://schemas.microsoft.com/office/powerpoint/2010/main" val="3476030494"/>
      </p:ext>
    </p:extLst>
  </p:cSld>
  <p:clrMapOvr>
    <a:masterClrMapping/>
  </p:clrMapOvr>
  <p:extLst>
    <p:ext uri="{DCECCB84-F9BA-43D5-87BE-67443E8EF086}">
      <p15:sldGuideLst xmlns:p15="http://schemas.microsoft.com/office/powerpoint/2012/main">
        <p15:guide id="1" orient="horz" pos="298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Титульный слайд 3">
    <p:bg>
      <p:bgPr>
        <a:solidFill>
          <a:srgbClr val="212121"/>
        </a:solidFill>
        <a:effectLst/>
      </p:bgPr>
    </p:bg>
    <p:spTree>
      <p:nvGrpSpPr>
        <p:cNvPr id="1" name=""/>
        <p:cNvGrpSpPr/>
        <p:nvPr/>
      </p:nvGrpSpPr>
      <p:grpSpPr>
        <a:xfrm>
          <a:off x="0" y="0"/>
          <a:ext cx="0" cy="0"/>
          <a:chOff x="0" y="0"/>
          <a:chExt cx="0" cy="0"/>
        </a:xfrm>
      </p:grpSpPr>
      <p:pic>
        <p:nvPicPr>
          <p:cNvPr id="5" name="Рисунок 4" descr="Изображение выглядит как мультфильм, снимок экрана, 3D-моделирование&#10;&#10;Автоматически созданное описание">
            <a:extLst>
              <a:ext uri="{FF2B5EF4-FFF2-40B4-BE49-F238E27FC236}">
                <a16:creationId xmlns:a16="http://schemas.microsoft.com/office/drawing/2014/main" id="{CD06D141-A5CF-BE9B-3C8D-7CDF9E717F44}"/>
              </a:ext>
            </a:extLst>
          </p:cNvPr>
          <p:cNvPicPr>
            <a:picLocks noChangeAspect="1"/>
          </p:cNvPicPr>
          <p:nvPr userDrawn="1"/>
        </p:nvPicPr>
        <p:blipFill>
          <a:blip r:embed="rId2"/>
          <a:stretch>
            <a:fillRect/>
          </a:stretch>
        </p:blipFill>
        <p:spPr>
          <a:xfrm>
            <a:off x="0" y="0"/>
            <a:ext cx="12192000" cy="6857999"/>
          </a:xfrm>
          <a:prstGeom prst="rect">
            <a:avLst/>
          </a:prstGeom>
        </p:spPr>
      </p:pic>
      <p:grpSp>
        <p:nvGrpSpPr>
          <p:cNvPr id="57" name="Группа 56">
            <a:extLst>
              <a:ext uri="{FF2B5EF4-FFF2-40B4-BE49-F238E27FC236}">
                <a16:creationId xmlns:a16="http://schemas.microsoft.com/office/drawing/2014/main" id="{3EA85224-9475-F0BF-7F44-7400ABCCDA75}"/>
              </a:ext>
            </a:extLst>
          </p:cNvPr>
          <p:cNvGrpSpPr/>
          <p:nvPr userDrawn="1"/>
        </p:nvGrpSpPr>
        <p:grpSpPr>
          <a:xfrm>
            <a:off x="8002719" y="407044"/>
            <a:ext cx="3638420" cy="753418"/>
            <a:chOff x="8002719" y="407044"/>
            <a:chExt cx="3638420" cy="753418"/>
          </a:xfrm>
        </p:grpSpPr>
        <p:grpSp>
          <p:nvGrpSpPr>
            <p:cNvPr id="58" name="Группа 57">
              <a:extLst>
                <a:ext uri="{FF2B5EF4-FFF2-40B4-BE49-F238E27FC236}">
                  <a16:creationId xmlns:a16="http://schemas.microsoft.com/office/drawing/2014/main" id="{E62DD350-54BD-EF10-1551-E9C521F93459}"/>
                </a:ext>
              </a:extLst>
            </p:cNvPr>
            <p:cNvGrpSpPr/>
            <p:nvPr userDrawn="1"/>
          </p:nvGrpSpPr>
          <p:grpSpPr>
            <a:xfrm>
              <a:off x="8027325" y="407044"/>
              <a:ext cx="3613814" cy="472530"/>
              <a:chOff x="3133725" y="225796"/>
              <a:chExt cx="2163908" cy="282945"/>
            </a:xfrm>
          </p:grpSpPr>
          <p:sp>
            <p:nvSpPr>
              <p:cNvPr id="60" name="Полилиния: фигура 59">
                <a:extLst>
                  <a:ext uri="{FF2B5EF4-FFF2-40B4-BE49-F238E27FC236}">
                    <a16:creationId xmlns:a16="http://schemas.microsoft.com/office/drawing/2014/main" id="{D20D670F-472F-F843-2704-22851E9CE5C3}"/>
                  </a:ext>
                </a:extLst>
              </p:cNvPr>
              <p:cNvSpPr/>
              <p:nvPr/>
            </p:nvSpPr>
            <p:spPr>
              <a:xfrm>
                <a:off x="3133725" y="295646"/>
                <a:ext cx="234729" cy="213095"/>
              </a:xfrm>
              <a:custGeom>
                <a:avLst/>
                <a:gdLst>
                  <a:gd name="connsiteX0" fmla="*/ 225304 w 234729"/>
                  <a:gd name="connsiteY0" fmla="*/ 37883 h 213095"/>
                  <a:gd name="connsiteX1" fmla="*/ 198745 w 234729"/>
                  <a:gd name="connsiteY1" fmla="*/ 9866 h 213095"/>
                  <a:gd name="connsiteX2" fmla="*/ 159492 w 234729"/>
                  <a:gd name="connsiteY2" fmla="*/ 0 h 213095"/>
                  <a:gd name="connsiteX3" fmla="*/ 0 w 234729"/>
                  <a:gd name="connsiteY3" fmla="*/ 0 h 213095"/>
                  <a:gd name="connsiteX4" fmla="*/ 0 w 234729"/>
                  <a:gd name="connsiteY4" fmla="*/ 213096 h 213095"/>
                  <a:gd name="connsiteX5" fmla="*/ 52205 w 234729"/>
                  <a:gd name="connsiteY5" fmla="*/ 213096 h 213095"/>
                  <a:gd name="connsiteX6" fmla="*/ 52205 w 234729"/>
                  <a:gd name="connsiteY6" fmla="*/ 157191 h 213095"/>
                  <a:gd name="connsiteX7" fmla="*/ 159492 w 234729"/>
                  <a:gd name="connsiteY7" fmla="*/ 157191 h 213095"/>
                  <a:gd name="connsiteX8" fmla="*/ 198745 w 234729"/>
                  <a:gd name="connsiteY8" fmla="*/ 147326 h 213095"/>
                  <a:gd name="connsiteX9" fmla="*/ 225304 w 234729"/>
                  <a:gd name="connsiteY9" fmla="*/ 119175 h 213095"/>
                  <a:gd name="connsiteX10" fmla="*/ 234726 w 234729"/>
                  <a:gd name="connsiteY10" fmla="*/ 76556 h 213095"/>
                  <a:gd name="connsiteX11" fmla="*/ 225304 w 234729"/>
                  <a:gd name="connsiteY11" fmla="*/ 37883 h 213095"/>
                  <a:gd name="connsiteX12" fmla="*/ 182651 w 234729"/>
                  <a:gd name="connsiteY12" fmla="*/ 81556 h 213095"/>
                  <a:gd name="connsiteX13" fmla="*/ 157006 w 234729"/>
                  <a:gd name="connsiteY13" fmla="*/ 107337 h 213095"/>
                  <a:gd name="connsiteX14" fmla="*/ 52205 w 234729"/>
                  <a:gd name="connsiteY14" fmla="*/ 107337 h 213095"/>
                  <a:gd name="connsiteX15" fmla="*/ 52205 w 234729"/>
                  <a:gd name="connsiteY15" fmla="*/ 50249 h 213095"/>
                  <a:gd name="connsiteX16" fmla="*/ 157006 w 234729"/>
                  <a:gd name="connsiteY16" fmla="*/ 50249 h 213095"/>
                  <a:gd name="connsiteX17" fmla="*/ 182651 w 234729"/>
                  <a:gd name="connsiteY17" fmla="*/ 76030 h 213095"/>
                  <a:gd name="connsiteX18" fmla="*/ 182651 w 234729"/>
                  <a:gd name="connsiteY18" fmla="*/ 81556 h 21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9" h="213095">
                    <a:moveTo>
                      <a:pt x="225304" y="37883"/>
                    </a:moveTo>
                    <a:cubicBezTo>
                      <a:pt x="219025" y="25781"/>
                      <a:pt x="210127" y="16442"/>
                      <a:pt x="198745" y="9866"/>
                    </a:cubicBezTo>
                    <a:cubicBezTo>
                      <a:pt x="187362" y="3288"/>
                      <a:pt x="174277" y="0"/>
                      <a:pt x="159492" y="0"/>
                    </a:cubicBezTo>
                    <a:lnTo>
                      <a:pt x="0" y="0"/>
                    </a:lnTo>
                    <a:lnTo>
                      <a:pt x="0" y="213096"/>
                    </a:lnTo>
                    <a:lnTo>
                      <a:pt x="52205" y="213096"/>
                    </a:lnTo>
                    <a:lnTo>
                      <a:pt x="52205" y="157191"/>
                    </a:lnTo>
                    <a:lnTo>
                      <a:pt x="159492" y="157191"/>
                    </a:lnTo>
                    <a:cubicBezTo>
                      <a:pt x="174277" y="157191"/>
                      <a:pt x="187362" y="153903"/>
                      <a:pt x="198745" y="147326"/>
                    </a:cubicBezTo>
                    <a:cubicBezTo>
                      <a:pt x="210127" y="140749"/>
                      <a:pt x="219025" y="131409"/>
                      <a:pt x="225304" y="119175"/>
                    </a:cubicBezTo>
                    <a:cubicBezTo>
                      <a:pt x="231585" y="106943"/>
                      <a:pt x="234726" y="92736"/>
                      <a:pt x="234726" y="76556"/>
                    </a:cubicBezTo>
                    <a:cubicBezTo>
                      <a:pt x="234855" y="60641"/>
                      <a:pt x="231585" y="50118"/>
                      <a:pt x="225304" y="37883"/>
                    </a:cubicBezTo>
                    <a:close/>
                    <a:moveTo>
                      <a:pt x="182651" y="81556"/>
                    </a:moveTo>
                    <a:cubicBezTo>
                      <a:pt x="182651" y="95761"/>
                      <a:pt x="171138" y="107337"/>
                      <a:pt x="157006" y="107337"/>
                    </a:cubicBezTo>
                    <a:lnTo>
                      <a:pt x="52205" y="107337"/>
                    </a:lnTo>
                    <a:lnTo>
                      <a:pt x="52205" y="50249"/>
                    </a:lnTo>
                    <a:lnTo>
                      <a:pt x="157006" y="50249"/>
                    </a:lnTo>
                    <a:cubicBezTo>
                      <a:pt x="171138" y="50249"/>
                      <a:pt x="182651" y="61824"/>
                      <a:pt x="182651" y="76030"/>
                    </a:cubicBezTo>
                    <a:lnTo>
                      <a:pt x="182651" y="81556"/>
                    </a:lnTo>
                    <a:close/>
                  </a:path>
                </a:pathLst>
              </a:custGeom>
              <a:solidFill>
                <a:srgbClr val="FFFFFF"/>
              </a:solidFill>
              <a:ln w="9525" cap="flat">
                <a:noFill/>
                <a:prstDash val="solid"/>
                <a:miter/>
              </a:ln>
            </p:spPr>
            <p:txBody>
              <a:bodyPr rtlCol="0" anchor="ctr"/>
              <a:lstStyle/>
              <a:p>
                <a:endParaRPr lang="en-GB"/>
              </a:p>
            </p:txBody>
          </p:sp>
          <p:sp>
            <p:nvSpPr>
              <p:cNvPr id="61" name="Полилиния: фигура 60">
                <a:extLst>
                  <a:ext uri="{FF2B5EF4-FFF2-40B4-BE49-F238E27FC236}">
                    <a16:creationId xmlns:a16="http://schemas.microsoft.com/office/drawing/2014/main" id="{A52E819E-8901-510B-C1FD-D632C63195C0}"/>
                  </a:ext>
                </a:extLst>
              </p:cNvPr>
              <p:cNvSpPr/>
              <p:nvPr/>
            </p:nvSpPr>
            <p:spPr>
              <a:xfrm>
                <a:off x="3394590" y="225796"/>
                <a:ext cx="234725" cy="227433"/>
              </a:xfrm>
              <a:custGeom>
                <a:avLst/>
                <a:gdLst>
                  <a:gd name="connsiteX0" fmla="*/ 182651 w 234725"/>
                  <a:gd name="connsiteY0" fmla="*/ 149562 h 227433"/>
                  <a:gd name="connsiteX1" fmla="*/ 175324 w 234725"/>
                  <a:gd name="connsiteY1" fmla="*/ 128120 h 227433"/>
                  <a:gd name="connsiteX2" fmla="*/ 156614 w 234725"/>
                  <a:gd name="connsiteY2" fmla="*/ 120097 h 227433"/>
                  <a:gd name="connsiteX3" fmla="*/ 52205 w 234725"/>
                  <a:gd name="connsiteY3" fmla="*/ 120097 h 227433"/>
                  <a:gd name="connsiteX4" fmla="*/ 52205 w 234725"/>
                  <a:gd name="connsiteY4" fmla="*/ 227433 h 227433"/>
                  <a:gd name="connsiteX5" fmla="*/ 0 w 234725"/>
                  <a:gd name="connsiteY5" fmla="*/ 227433 h 227433"/>
                  <a:gd name="connsiteX6" fmla="*/ 0 w 234725"/>
                  <a:gd name="connsiteY6" fmla="*/ 0 h 227433"/>
                  <a:gd name="connsiteX7" fmla="*/ 52205 w 234725"/>
                  <a:gd name="connsiteY7" fmla="*/ 0 h 227433"/>
                  <a:gd name="connsiteX8" fmla="*/ 52205 w 234725"/>
                  <a:gd name="connsiteY8" fmla="*/ 70505 h 227433"/>
                  <a:gd name="connsiteX9" fmla="*/ 159491 w 234725"/>
                  <a:gd name="connsiteY9" fmla="*/ 70505 h 227433"/>
                  <a:gd name="connsiteX10" fmla="*/ 198745 w 234725"/>
                  <a:gd name="connsiteY10" fmla="*/ 80371 h 227433"/>
                  <a:gd name="connsiteX11" fmla="*/ 225304 w 234725"/>
                  <a:gd name="connsiteY11" fmla="*/ 108520 h 227433"/>
                  <a:gd name="connsiteX12" fmla="*/ 234726 w 234725"/>
                  <a:gd name="connsiteY12" fmla="*/ 151140 h 227433"/>
                  <a:gd name="connsiteX13" fmla="*/ 234726 w 234725"/>
                  <a:gd name="connsiteY13" fmla="*/ 227302 h 227433"/>
                  <a:gd name="connsiteX14" fmla="*/ 182257 w 234725"/>
                  <a:gd name="connsiteY14" fmla="*/ 227302 h 227433"/>
                  <a:gd name="connsiteX15" fmla="*/ 182651 w 234725"/>
                  <a:gd name="connsiteY15" fmla="*/ 149562 h 2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725" h="227433">
                    <a:moveTo>
                      <a:pt x="182651" y="149562"/>
                    </a:moveTo>
                    <a:cubicBezTo>
                      <a:pt x="182651" y="140617"/>
                      <a:pt x="180164" y="133382"/>
                      <a:pt x="175324" y="128120"/>
                    </a:cubicBezTo>
                    <a:cubicBezTo>
                      <a:pt x="170482" y="122728"/>
                      <a:pt x="164202" y="120097"/>
                      <a:pt x="156614" y="120097"/>
                    </a:cubicBezTo>
                    <a:lnTo>
                      <a:pt x="52205" y="120097"/>
                    </a:lnTo>
                    <a:lnTo>
                      <a:pt x="52205" y="227433"/>
                    </a:lnTo>
                    <a:lnTo>
                      <a:pt x="0" y="227433"/>
                    </a:lnTo>
                    <a:lnTo>
                      <a:pt x="0" y="0"/>
                    </a:lnTo>
                    <a:lnTo>
                      <a:pt x="52205" y="0"/>
                    </a:lnTo>
                    <a:lnTo>
                      <a:pt x="52205" y="70505"/>
                    </a:lnTo>
                    <a:lnTo>
                      <a:pt x="159491" y="70505"/>
                    </a:lnTo>
                    <a:cubicBezTo>
                      <a:pt x="174276" y="70505"/>
                      <a:pt x="187361" y="73793"/>
                      <a:pt x="198745" y="80371"/>
                    </a:cubicBezTo>
                    <a:cubicBezTo>
                      <a:pt x="210127" y="86948"/>
                      <a:pt x="219025" y="96288"/>
                      <a:pt x="225304" y="108520"/>
                    </a:cubicBezTo>
                    <a:cubicBezTo>
                      <a:pt x="231584" y="120753"/>
                      <a:pt x="234726" y="134961"/>
                      <a:pt x="234726" y="151140"/>
                    </a:cubicBezTo>
                    <a:lnTo>
                      <a:pt x="234726" y="227302"/>
                    </a:lnTo>
                    <a:lnTo>
                      <a:pt x="182257" y="227302"/>
                    </a:lnTo>
                    <a:lnTo>
                      <a:pt x="182651" y="149562"/>
                    </a:lnTo>
                    <a:close/>
                  </a:path>
                </a:pathLst>
              </a:custGeom>
              <a:solidFill>
                <a:srgbClr val="FFFFFF"/>
              </a:solidFill>
              <a:ln w="9525" cap="flat">
                <a:noFill/>
                <a:prstDash val="solid"/>
                <a:miter/>
              </a:ln>
            </p:spPr>
            <p:txBody>
              <a:bodyPr rtlCol="0" anchor="ctr"/>
              <a:lstStyle/>
              <a:p>
                <a:endParaRPr lang="en-GB"/>
              </a:p>
            </p:txBody>
          </p:sp>
          <p:sp>
            <p:nvSpPr>
              <p:cNvPr id="62" name="Полилиния: фигура 61">
                <a:extLst>
                  <a:ext uri="{FF2B5EF4-FFF2-40B4-BE49-F238E27FC236}">
                    <a16:creationId xmlns:a16="http://schemas.microsoft.com/office/drawing/2014/main" id="{583F76BA-13BF-2AAE-3036-9EB6A451E9FF}"/>
                  </a:ext>
                </a:extLst>
              </p:cNvPr>
              <p:cNvSpPr/>
              <p:nvPr/>
            </p:nvSpPr>
            <p:spPr>
              <a:xfrm>
                <a:off x="3655507" y="225796"/>
                <a:ext cx="234723" cy="227171"/>
              </a:xfrm>
              <a:custGeom>
                <a:avLst/>
                <a:gdLst>
                  <a:gd name="connsiteX0" fmla="*/ 9419 w 234723"/>
                  <a:gd name="connsiteY0" fmla="*/ 189287 h 227171"/>
                  <a:gd name="connsiteX1" fmla="*/ 35981 w 234723"/>
                  <a:gd name="connsiteY1" fmla="*/ 217305 h 227171"/>
                  <a:gd name="connsiteX2" fmla="*/ 75231 w 234723"/>
                  <a:gd name="connsiteY2" fmla="*/ 227171 h 227171"/>
                  <a:gd name="connsiteX3" fmla="*/ 234724 w 234723"/>
                  <a:gd name="connsiteY3" fmla="*/ 227171 h 227171"/>
                  <a:gd name="connsiteX4" fmla="*/ 234724 w 234723"/>
                  <a:gd name="connsiteY4" fmla="*/ 0 h 227171"/>
                  <a:gd name="connsiteX5" fmla="*/ 182520 w 234723"/>
                  <a:gd name="connsiteY5" fmla="*/ 0 h 227171"/>
                  <a:gd name="connsiteX6" fmla="*/ 182520 w 234723"/>
                  <a:gd name="connsiteY6" fmla="*/ 69980 h 227171"/>
                  <a:gd name="connsiteX7" fmla="*/ 75231 w 234723"/>
                  <a:gd name="connsiteY7" fmla="*/ 69980 h 227171"/>
                  <a:gd name="connsiteX8" fmla="*/ 35981 w 234723"/>
                  <a:gd name="connsiteY8" fmla="*/ 79846 h 227171"/>
                  <a:gd name="connsiteX9" fmla="*/ 9419 w 234723"/>
                  <a:gd name="connsiteY9" fmla="*/ 107995 h 227171"/>
                  <a:gd name="connsiteX10" fmla="*/ 0 w 234723"/>
                  <a:gd name="connsiteY10" fmla="*/ 150615 h 227171"/>
                  <a:gd name="connsiteX11" fmla="*/ 9419 w 234723"/>
                  <a:gd name="connsiteY11" fmla="*/ 189287 h 227171"/>
                  <a:gd name="connsiteX12" fmla="*/ 52204 w 234723"/>
                  <a:gd name="connsiteY12" fmla="*/ 145747 h 227171"/>
                  <a:gd name="connsiteX13" fmla="*/ 77849 w 234723"/>
                  <a:gd name="connsiteY13" fmla="*/ 119966 h 227171"/>
                  <a:gd name="connsiteX14" fmla="*/ 182650 w 234723"/>
                  <a:gd name="connsiteY14" fmla="*/ 119966 h 227171"/>
                  <a:gd name="connsiteX15" fmla="*/ 182650 w 234723"/>
                  <a:gd name="connsiteY15" fmla="*/ 177055 h 227171"/>
                  <a:gd name="connsiteX16" fmla="*/ 77849 w 234723"/>
                  <a:gd name="connsiteY16" fmla="*/ 177055 h 227171"/>
                  <a:gd name="connsiteX17" fmla="*/ 52204 w 234723"/>
                  <a:gd name="connsiteY17" fmla="*/ 151273 h 227171"/>
                  <a:gd name="connsiteX18" fmla="*/ 52204 w 234723"/>
                  <a:gd name="connsiteY18" fmla="*/ 145747 h 2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723" h="227171">
                    <a:moveTo>
                      <a:pt x="9419" y="189287"/>
                    </a:moveTo>
                    <a:cubicBezTo>
                      <a:pt x="15700" y="201388"/>
                      <a:pt x="24597" y="210727"/>
                      <a:pt x="35981" y="217305"/>
                    </a:cubicBezTo>
                    <a:cubicBezTo>
                      <a:pt x="47363" y="223881"/>
                      <a:pt x="60447" y="227171"/>
                      <a:pt x="75231" y="227171"/>
                    </a:cubicBezTo>
                    <a:lnTo>
                      <a:pt x="234724" y="227171"/>
                    </a:lnTo>
                    <a:lnTo>
                      <a:pt x="234724" y="0"/>
                    </a:lnTo>
                    <a:lnTo>
                      <a:pt x="182520" y="0"/>
                    </a:lnTo>
                    <a:lnTo>
                      <a:pt x="182520" y="69980"/>
                    </a:lnTo>
                    <a:lnTo>
                      <a:pt x="75231" y="69980"/>
                    </a:lnTo>
                    <a:cubicBezTo>
                      <a:pt x="60447" y="69980"/>
                      <a:pt x="47363" y="73268"/>
                      <a:pt x="35981" y="79846"/>
                    </a:cubicBezTo>
                    <a:cubicBezTo>
                      <a:pt x="24597" y="86423"/>
                      <a:pt x="15700" y="95762"/>
                      <a:pt x="9419" y="107995"/>
                    </a:cubicBezTo>
                    <a:cubicBezTo>
                      <a:pt x="3139" y="120228"/>
                      <a:pt x="0" y="134435"/>
                      <a:pt x="0" y="150615"/>
                    </a:cubicBezTo>
                    <a:cubicBezTo>
                      <a:pt x="0" y="166532"/>
                      <a:pt x="3139" y="177185"/>
                      <a:pt x="9419" y="189287"/>
                    </a:cubicBezTo>
                    <a:close/>
                    <a:moveTo>
                      <a:pt x="52204" y="145747"/>
                    </a:moveTo>
                    <a:cubicBezTo>
                      <a:pt x="52204" y="131540"/>
                      <a:pt x="63717" y="119966"/>
                      <a:pt x="77849" y="119966"/>
                    </a:cubicBezTo>
                    <a:lnTo>
                      <a:pt x="182650" y="119966"/>
                    </a:lnTo>
                    <a:lnTo>
                      <a:pt x="182650" y="177055"/>
                    </a:lnTo>
                    <a:lnTo>
                      <a:pt x="77849" y="177055"/>
                    </a:lnTo>
                    <a:cubicBezTo>
                      <a:pt x="63717" y="177055"/>
                      <a:pt x="52204" y="165481"/>
                      <a:pt x="52204" y="151273"/>
                    </a:cubicBezTo>
                    <a:lnTo>
                      <a:pt x="52204" y="145747"/>
                    </a:lnTo>
                    <a:close/>
                  </a:path>
                </a:pathLst>
              </a:custGeom>
              <a:solidFill>
                <a:srgbClr val="FFFFFF"/>
              </a:solidFill>
              <a:ln w="9525" cap="flat">
                <a:noFill/>
                <a:prstDash val="solid"/>
                <a:miter/>
              </a:ln>
            </p:spPr>
            <p:txBody>
              <a:bodyPr rtlCol="0" anchor="ctr"/>
              <a:lstStyle/>
              <a:p>
                <a:endParaRPr lang="en-GB"/>
              </a:p>
            </p:txBody>
          </p:sp>
          <p:sp>
            <p:nvSpPr>
              <p:cNvPr id="63" name="Полилиния: фигура 62">
                <a:extLst>
                  <a:ext uri="{FF2B5EF4-FFF2-40B4-BE49-F238E27FC236}">
                    <a16:creationId xmlns:a16="http://schemas.microsoft.com/office/drawing/2014/main" id="{DF4B3FD7-4C9D-7A0D-F875-1CD8556F52BD}"/>
                  </a:ext>
                </a:extLst>
              </p:cNvPr>
              <p:cNvSpPr/>
              <p:nvPr/>
            </p:nvSpPr>
            <p:spPr>
              <a:xfrm>
                <a:off x="3707700" y="477171"/>
                <a:ext cx="182650" cy="6576"/>
              </a:xfrm>
              <a:custGeom>
                <a:avLst/>
                <a:gdLst>
                  <a:gd name="connsiteX0" fmla="*/ 182650 w 182650"/>
                  <a:gd name="connsiteY0" fmla="*/ 0 h 6576"/>
                  <a:gd name="connsiteX1" fmla="*/ 0 w 182650"/>
                  <a:gd name="connsiteY1" fmla="*/ 0 h 6576"/>
                  <a:gd name="connsiteX2" fmla="*/ 0 w 182650"/>
                  <a:gd name="connsiteY2" fmla="*/ 6576 h 6576"/>
                  <a:gd name="connsiteX3" fmla="*/ 182650 w 182650"/>
                  <a:gd name="connsiteY3" fmla="*/ 6576 h 6576"/>
                  <a:gd name="connsiteX4" fmla="*/ 182650 w 182650"/>
                  <a:gd name="connsiteY4" fmla="*/ 0 h 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0" h="6576">
                    <a:moveTo>
                      <a:pt x="182650" y="0"/>
                    </a:moveTo>
                    <a:lnTo>
                      <a:pt x="0" y="0"/>
                    </a:lnTo>
                    <a:lnTo>
                      <a:pt x="0" y="6576"/>
                    </a:lnTo>
                    <a:lnTo>
                      <a:pt x="182650" y="6576"/>
                    </a:lnTo>
                    <a:lnTo>
                      <a:pt x="182650" y="0"/>
                    </a:lnTo>
                    <a:close/>
                  </a:path>
                </a:pathLst>
              </a:custGeom>
              <a:solidFill>
                <a:srgbClr val="FFFFFF"/>
              </a:solidFill>
              <a:ln w="9525" cap="flat">
                <a:noFill/>
                <a:prstDash val="solid"/>
                <a:miter/>
              </a:ln>
            </p:spPr>
            <p:txBody>
              <a:bodyPr rtlCol="0" anchor="ctr"/>
              <a:lstStyle/>
              <a:p>
                <a:endParaRPr lang="en-GB"/>
              </a:p>
            </p:txBody>
          </p:sp>
          <p:sp>
            <p:nvSpPr>
              <p:cNvPr id="64" name="Полилиния: фигура 63">
                <a:extLst>
                  <a:ext uri="{FF2B5EF4-FFF2-40B4-BE49-F238E27FC236}">
                    <a16:creationId xmlns:a16="http://schemas.microsoft.com/office/drawing/2014/main" id="{B3373B9A-370A-4BF2-31A3-DCB1651A9A44}"/>
                  </a:ext>
                </a:extLst>
              </p:cNvPr>
              <p:cNvSpPr/>
              <p:nvPr/>
            </p:nvSpPr>
            <p:spPr>
              <a:xfrm>
                <a:off x="3133725" y="265125"/>
                <a:ext cx="182651" cy="6577"/>
              </a:xfrm>
              <a:custGeom>
                <a:avLst/>
                <a:gdLst>
                  <a:gd name="connsiteX0" fmla="*/ 182651 w 182651"/>
                  <a:gd name="connsiteY0" fmla="*/ 0 h 6577"/>
                  <a:gd name="connsiteX1" fmla="*/ 0 w 182651"/>
                  <a:gd name="connsiteY1" fmla="*/ 0 h 6577"/>
                  <a:gd name="connsiteX2" fmla="*/ 0 w 182651"/>
                  <a:gd name="connsiteY2" fmla="*/ 6578 h 6577"/>
                  <a:gd name="connsiteX3" fmla="*/ 182651 w 182651"/>
                  <a:gd name="connsiteY3" fmla="*/ 6578 h 6577"/>
                  <a:gd name="connsiteX4" fmla="*/ 182651 w 182651"/>
                  <a:gd name="connsiteY4" fmla="*/ 0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51" h="6577">
                    <a:moveTo>
                      <a:pt x="182651" y="0"/>
                    </a:moveTo>
                    <a:lnTo>
                      <a:pt x="0" y="0"/>
                    </a:lnTo>
                    <a:lnTo>
                      <a:pt x="0" y="6578"/>
                    </a:lnTo>
                    <a:lnTo>
                      <a:pt x="182651" y="6578"/>
                    </a:lnTo>
                    <a:lnTo>
                      <a:pt x="182651" y="0"/>
                    </a:lnTo>
                    <a:close/>
                  </a:path>
                </a:pathLst>
              </a:custGeom>
              <a:solidFill>
                <a:srgbClr val="FFFFFF"/>
              </a:solidFill>
              <a:ln w="9525" cap="flat">
                <a:noFill/>
                <a:prstDash val="solid"/>
                <a:miter/>
              </a:ln>
            </p:spPr>
            <p:txBody>
              <a:bodyPr rtlCol="0" anchor="ctr"/>
              <a:lstStyle/>
              <a:p>
                <a:endParaRPr lang="en-GB"/>
              </a:p>
            </p:txBody>
          </p:sp>
          <p:sp>
            <p:nvSpPr>
              <p:cNvPr id="65" name="Полилиния: фигура 64">
                <a:extLst>
                  <a:ext uri="{FF2B5EF4-FFF2-40B4-BE49-F238E27FC236}">
                    <a16:creationId xmlns:a16="http://schemas.microsoft.com/office/drawing/2014/main" id="{BBA1FB53-A3F8-2C0B-F0B5-225042373D7E}"/>
                  </a:ext>
                </a:extLst>
              </p:cNvPr>
              <p:cNvSpPr/>
              <p:nvPr/>
            </p:nvSpPr>
            <p:spPr>
              <a:xfrm>
                <a:off x="4022677" y="226389"/>
                <a:ext cx="236912" cy="225554"/>
              </a:xfrm>
              <a:custGeom>
                <a:avLst/>
                <a:gdLst>
                  <a:gd name="connsiteX0" fmla="*/ 230645 w 236912"/>
                  <a:gd name="connsiteY0" fmla="*/ 225555 h 225554"/>
                  <a:gd name="connsiteX1" fmla="*/ 0 w 236912"/>
                  <a:gd name="connsiteY1" fmla="*/ 225555 h 225554"/>
                  <a:gd name="connsiteX2" fmla="*/ 0 w 236912"/>
                  <a:gd name="connsiteY2" fmla="*/ 168219 h 225554"/>
                  <a:gd name="connsiteX3" fmla="*/ 72616 w 236912"/>
                  <a:gd name="connsiteY3" fmla="*/ 95603 h 225554"/>
                  <a:gd name="connsiteX4" fmla="*/ 162998 w 236912"/>
                  <a:gd name="connsiteY4" fmla="*/ 95603 h 225554"/>
                  <a:gd name="connsiteX5" fmla="*/ 184544 w 236912"/>
                  <a:gd name="connsiteY5" fmla="*/ 74053 h 225554"/>
                  <a:gd name="connsiteX6" fmla="*/ 162998 w 236912"/>
                  <a:gd name="connsiteY6" fmla="*/ 52503 h 225554"/>
                  <a:gd name="connsiteX7" fmla="*/ 1828 w 236912"/>
                  <a:gd name="connsiteY7" fmla="*/ 52503 h 225554"/>
                  <a:gd name="connsiteX8" fmla="*/ 1828 w 236912"/>
                  <a:gd name="connsiteY8" fmla="*/ 0 h 225554"/>
                  <a:gd name="connsiteX9" fmla="*/ 162865 w 236912"/>
                  <a:gd name="connsiteY9" fmla="*/ 0 h 225554"/>
                  <a:gd name="connsiteX10" fmla="*/ 236912 w 236912"/>
                  <a:gd name="connsiteY10" fmla="*/ 74053 h 225554"/>
                  <a:gd name="connsiteX11" fmla="*/ 162865 w 236912"/>
                  <a:gd name="connsiteY11" fmla="*/ 148106 h 225554"/>
                  <a:gd name="connsiteX12" fmla="*/ 72482 w 236912"/>
                  <a:gd name="connsiteY12" fmla="*/ 148106 h 225554"/>
                  <a:gd name="connsiteX13" fmla="*/ 52372 w 236912"/>
                  <a:gd name="connsiteY13" fmla="*/ 168219 h 225554"/>
                  <a:gd name="connsiteX14" fmla="*/ 52372 w 236912"/>
                  <a:gd name="connsiteY14" fmla="*/ 173051 h 225554"/>
                  <a:gd name="connsiteX15" fmla="*/ 230521 w 236912"/>
                  <a:gd name="connsiteY15" fmla="*/ 173051 h 225554"/>
                  <a:gd name="connsiteX16" fmla="*/ 230521 w 236912"/>
                  <a:gd name="connsiteY16" fmla="*/ 225555 h 225554"/>
                  <a:gd name="connsiteX17" fmla="*/ 230645 w 236912"/>
                  <a:gd name="connsiteY17" fmla="*/ 225555 h 22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912" h="225554">
                    <a:moveTo>
                      <a:pt x="230645" y="225555"/>
                    </a:moveTo>
                    <a:lnTo>
                      <a:pt x="0" y="225555"/>
                    </a:lnTo>
                    <a:lnTo>
                      <a:pt x="0" y="168219"/>
                    </a:lnTo>
                    <a:cubicBezTo>
                      <a:pt x="0" y="128254"/>
                      <a:pt x="32520" y="95603"/>
                      <a:pt x="72616" y="95603"/>
                    </a:cubicBezTo>
                    <a:lnTo>
                      <a:pt x="162998" y="95603"/>
                    </a:lnTo>
                    <a:cubicBezTo>
                      <a:pt x="174876" y="95603"/>
                      <a:pt x="184544" y="85938"/>
                      <a:pt x="184544" y="74053"/>
                    </a:cubicBezTo>
                    <a:cubicBezTo>
                      <a:pt x="184544" y="62168"/>
                      <a:pt x="174876" y="52503"/>
                      <a:pt x="162998" y="52503"/>
                    </a:cubicBezTo>
                    <a:lnTo>
                      <a:pt x="1828" y="52503"/>
                    </a:lnTo>
                    <a:lnTo>
                      <a:pt x="1828" y="0"/>
                    </a:lnTo>
                    <a:lnTo>
                      <a:pt x="162865" y="0"/>
                    </a:lnTo>
                    <a:cubicBezTo>
                      <a:pt x="203613" y="0"/>
                      <a:pt x="236912" y="33174"/>
                      <a:pt x="236912" y="74053"/>
                    </a:cubicBezTo>
                    <a:cubicBezTo>
                      <a:pt x="236912" y="114802"/>
                      <a:pt x="203746" y="148106"/>
                      <a:pt x="162865" y="148106"/>
                    </a:cubicBezTo>
                    <a:lnTo>
                      <a:pt x="72482" y="148106"/>
                    </a:lnTo>
                    <a:cubicBezTo>
                      <a:pt x="61384" y="148106"/>
                      <a:pt x="52372" y="157118"/>
                      <a:pt x="52372" y="168219"/>
                    </a:cubicBezTo>
                    <a:lnTo>
                      <a:pt x="52372" y="173051"/>
                    </a:lnTo>
                    <a:lnTo>
                      <a:pt x="230521" y="173051"/>
                    </a:lnTo>
                    <a:lnTo>
                      <a:pt x="230521" y="225555"/>
                    </a:lnTo>
                    <a:lnTo>
                      <a:pt x="230645" y="225555"/>
                    </a:lnTo>
                    <a:close/>
                  </a:path>
                </a:pathLst>
              </a:custGeom>
              <a:solidFill>
                <a:srgbClr val="FFFFFF"/>
              </a:solidFill>
              <a:ln w="9525" cap="flat">
                <a:noFill/>
                <a:prstDash val="solid"/>
                <a:miter/>
              </a:ln>
            </p:spPr>
            <p:txBody>
              <a:bodyPr rtlCol="0" anchor="ctr"/>
              <a:lstStyle/>
              <a:p>
                <a:endParaRPr lang="en-GB"/>
              </a:p>
            </p:txBody>
          </p:sp>
          <p:sp>
            <p:nvSpPr>
              <p:cNvPr id="66" name="Полилиния: фигура 65">
                <a:extLst>
                  <a:ext uri="{FF2B5EF4-FFF2-40B4-BE49-F238E27FC236}">
                    <a16:creationId xmlns:a16="http://schemas.microsoft.com/office/drawing/2014/main" id="{95FDD8DB-A9E8-EF11-2889-E027DEB0B55D}"/>
                  </a:ext>
                </a:extLst>
              </p:cNvPr>
              <p:cNvSpPr/>
              <p:nvPr/>
            </p:nvSpPr>
            <p:spPr>
              <a:xfrm>
                <a:off x="4975126" y="361335"/>
                <a:ext cx="48882" cy="94367"/>
              </a:xfrm>
              <a:custGeom>
                <a:avLst/>
                <a:gdLst>
                  <a:gd name="connsiteX0" fmla="*/ 32347 w 48882"/>
                  <a:gd name="connsiteY0" fmla="*/ 94367 h 94367"/>
                  <a:gd name="connsiteX1" fmla="*/ 16669 w 48882"/>
                  <a:gd name="connsiteY1" fmla="*/ 89282 h 94367"/>
                  <a:gd name="connsiteX2" fmla="*/ 11306 w 48882"/>
                  <a:gd name="connsiteY2" fmla="*/ 74731 h 94367"/>
                  <a:gd name="connsiteX3" fmla="*/ 11306 w 48882"/>
                  <a:gd name="connsiteY3" fmla="*/ 42521 h 94367"/>
                  <a:gd name="connsiteX4" fmla="*/ 0 w 48882"/>
                  <a:gd name="connsiteY4" fmla="*/ 42521 h 94367"/>
                  <a:gd name="connsiteX5" fmla="*/ 0 w 48882"/>
                  <a:gd name="connsiteY5" fmla="*/ 22321 h 94367"/>
                  <a:gd name="connsiteX6" fmla="*/ 11306 w 48882"/>
                  <a:gd name="connsiteY6" fmla="*/ 22321 h 94367"/>
                  <a:gd name="connsiteX7" fmla="*/ 11306 w 48882"/>
                  <a:gd name="connsiteY7" fmla="*/ 0 h 94367"/>
                  <a:gd name="connsiteX8" fmla="*/ 32633 w 48882"/>
                  <a:gd name="connsiteY8" fmla="*/ 0 h 94367"/>
                  <a:gd name="connsiteX9" fmla="*/ 32633 w 48882"/>
                  <a:gd name="connsiteY9" fmla="*/ 22321 h 94367"/>
                  <a:gd name="connsiteX10" fmla="*/ 48882 w 48882"/>
                  <a:gd name="connsiteY10" fmla="*/ 22321 h 94367"/>
                  <a:gd name="connsiteX11" fmla="*/ 48882 w 48882"/>
                  <a:gd name="connsiteY11" fmla="*/ 42521 h 94367"/>
                  <a:gd name="connsiteX12" fmla="*/ 32633 w 48882"/>
                  <a:gd name="connsiteY12" fmla="*/ 42521 h 94367"/>
                  <a:gd name="connsiteX13" fmla="*/ 32633 w 48882"/>
                  <a:gd name="connsiteY13" fmla="*/ 70211 h 94367"/>
                  <a:gd name="connsiteX14" fmla="*/ 33766 w 48882"/>
                  <a:gd name="connsiteY14" fmla="*/ 74024 h 94367"/>
                  <a:gd name="connsiteX15" fmla="*/ 37576 w 48882"/>
                  <a:gd name="connsiteY15" fmla="*/ 75155 h 94367"/>
                  <a:gd name="connsiteX16" fmla="*/ 48882 w 48882"/>
                  <a:gd name="connsiteY16" fmla="*/ 75155 h 94367"/>
                  <a:gd name="connsiteX17" fmla="*/ 48882 w 48882"/>
                  <a:gd name="connsiteY17" fmla="*/ 94367 h 94367"/>
                  <a:gd name="connsiteX18" fmla="*/ 32347 w 4888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82" h="94367">
                    <a:moveTo>
                      <a:pt x="32347" y="94367"/>
                    </a:moveTo>
                    <a:cubicBezTo>
                      <a:pt x="25479" y="94367"/>
                      <a:pt x="20250" y="92673"/>
                      <a:pt x="16669" y="89282"/>
                    </a:cubicBezTo>
                    <a:cubicBezTo>
                      <a:pt x="13087" y="85892"/>
                      <a:pt x="11306" y="81041"/>
                      <a:pt x="11306" y="74731"/>
                    </a:cubicBezTo>
                    <a:lnTo>
                      <a:pt x="11306" y="42521"/>
                    </a:lnTo>
                    <a:lnTo>
                      <a:pt x="0" y="42521"/>
                    </a:lnTo>
                    <a:lnTo>
                      <a:pt x="0" y="22321"/>
                    </a:lnTo>
                    <a:lnTo>
                      <a:pt x="11306" y="22321"/>
                    </a:lnTo>
                    <a:lnTo>
                      <a:pt x="11306" y="0"/>
                    </a:lnTo>
                    <a:lnTo>
                      <a:pt x="32633" y="0"/>
                    </a:lnTo>
                    <a:lnTo>
                      <a:pt x="32633" y="22321"/>
                    </a:lnTo>
                    <a:lnTo>
                      <a:pt x="48882" y="22321"/>
                    </a:lnTo>
                    <a:lnTo>
                      <a:pt x="48882" y="42521"/>
                    </a:lnTo>
                    <a:lnTo>
                      <a:pt x="32633" y="42521"/>
                    </a:lnTo>
                    <a:lnTo>
                      <a:pt x="32633" y="70211"/>
                    </a:lnTo>
                    <a:cubicBezTo>
                      <a:pt x="32633" y="71999"/>
                      <a:pt x="33014" y="73271"/>
                      <a:pt x="33766" y="74024"/>
                    </a:cubicBezTo>
                    <a:cubicBezTo>
                      <a:pt x="34519" y="74778"/>
                      <a:pt x="35785" y="75155"/>
                      <a:pt x="37576" y="75155"/>
                    </a:cubicBezTo>
                    <a:lnTo>
                      <a:pt x="48882" y="75155"/>
                    </a:lnTo>
                    <a:lnTo>
                      <a:pt x="48882"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67" name="Полилиния: фигура 66">
                <a:extLst>
                  <a:ext uri="{FF2B5EF4-FFF2-40B4-BE49-F238E27FC236}">
                    <a16:creationId xmlns:a16="http://schemas.microsoft.com/office/drawing/2014/main" id="{9032C2BB-4B66-B0E4-6004-153D762FD7E5}"/>
                  </a:ext>
                </a:extLst>
              </p:cNvPr>
              <p:cNvSpPr/>
              <p:nvPr/>
            </p:nvSpPr>
            <p:spPr>
              <a:xfrm>
                <a:off x="4903631" y="382238"/>
                <a:ext cx="65122" cy="74872"/>
              </a:xfrm>
              <a:custGeom>
                <a:avLst/>
                <a:gdLst>
                  <a:gd name="connsiteX0" fmla="*/ 32775 w 65122"/>
                  <a:gd name="connsiteY0" fmla="*/ 74872 h 74872"/>
                  <a:gd name="connsiteX1" fmla="*/ 13706 w 65122"/>
                  <a:gd name="connsiteY1" fmla="*/ 70917 h 74872"/>
                  <a:gd name="connsiteX2" fmla="*/ 3115 w 65122"/>
                  <a:gd name="connsiteY2" fmla="*/ 61311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2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9 h 74872"/>
                  <a:gd name="connsiteX12" fmla="*/ 286 w 65122"/>
                  <a:gd name="connsiteY12" fmla="*/ 22886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4 h 74872"/>
                  <a:gd name="connsiteX17" fmla="*/ 60322 w 65122"/>
                  <a:gd name="connsiteY17" fmla="*/ 12715 h 74872"/>
                  <a:gd name="connsiteX18" fmla="*/ 63998 w 65122"/>
                  <a:gd name="connsiteY18" fmla="*/ 23310 h 74872"/>
                  <a:gd name="connsiteX19" fmla="*/ 43367 w 65122"/>
                  <a:gd name="connsiteY19" fmla="*/ 23310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7 h 74872"/>
                  <a:gd name="connsiteX26" fmla="*/ 65122 w 65122"/>
                  <a:gd name="connsiteY26" fmla="*/ 52269 h 74872"/>
                  <a:gd name="connsiteX27" fmla="*/ 61455 w 65122"/>
                  <a:gd name="connsiteY27" fmla="*/ 63713 h 74872"/>
                  <a:gd name="connsiteX28" fmla="*/ 50578 w 65122"/>
                  <a:gd name="connsiteY28" fmla="*/ 71906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4"/>
                      <a:pt x="13706" y="70917"/>
                    </a:cubicBezTo>
                    <a:cubicBezTo>
                      <a:pt x="8811" y="68186"/>
                      <a:pt x="5277" y="64983"/>
                      <a:pt x="3115" y="61311"/>
                    </a:cubicBezTo>
                    <a:cubicBezTo>
                      <a:pt x="1038" y="57638"/>
                      <a:pt x="0" y="54200"/>
                      <a:pt x="0" y="50998"/>
                    </a:cubicBezTo>
                    <a:lnTo>
                      <a:pt x="20764" y="50998"/>
                    </a:lnTo>
                    <a:cubicBezTo>
                      <a:pt x="20764" y="52976"/>
                      <a:pt x="21755" y="54765"/>
                      <a:pt x="23736" y="56366"/>
                    </a:cubicBezTo>
                    <a:cubicBezTo>
                      <a:pt x="25803" y="57873"/>
                      <a:pt x="28823" y="58626"/>
                      <a:pt x="32775" y="58626"/>
                    </a:cubicBezTo>
                    <a:cubicBezTo>
                      <a:pt x="36643" y="58626"/>
                      <a:pt x="39462" y="58062"/>
                      <a:pt x="41253" y="56932"/>
                    </a:cubicBezTo>
                    <a:cubicBezTo>
                      <a:pt x="43139" y="55707"/>
                      <a:pt x="44082" y="54248"/>
                      <a:pt x="44082" y="52552"/>
                    </a:cubicBezTo>
                    <a:cubicBezTo>
                      <a:pt x="44082" y="50763"/>
                      <a:pt x="43463" y="49350"/>
                      <a:pt x="42243" y="48314"/>
                    </a:cubicBezTo>
                    <a:cubicBezTo>
                      <a:pt x="41015" y="47278"/>
                      <a:pt x="38852" y="46525"/>
                      <a:pt x="35747" y="46053"/>
                    </a:cubicBezTo>
                    <a:lnTo>
                      <a:pt x="25003" y="44359"/>
                    </a:lnTo>
                    <a:cubicBezTo>
                      <a:pt x="8525" y="41816"/>
                      <a:pt x="286" y="34659"/>
                      <a:pt x="286" y="22886"/>
                    </a:cubicBezTo>
                    <a:cubicBezTo>
                      <a:pt x="286" y="18742"/>
                      <a:pt x="1505" y="14928"/>
                      <a:pt x="3962" y="11443"/>
                    </a:cubicBezTo>
                    <a:cubicBezTo>
                      <a:pt x="6410" y="7958"/>
                      <a:pt x="10030" y="5181"/>
                      <a:pt x="14840" y="3108"/>
                    </a:cubicBezTo>
                    <a:cubicBezTo>
                      <a:pt x="19641" y="1036"/>
                      <a:pt x="25384" y="0"/>
                      <a:pt x="32071" y="0"/>
                    </a:cubicBezTo>
                    <a:cubicBezTo>
                      <a:pt x="38852" y="0"/>
                      <a:pt x="44644" y="1225"/>
                      <a:pt x="49444" y="3674"/>
                    </a:cubicBezTo>
                    <a:cubicBezTo>
                      <a:pt x="54245" y="6027"/>
                      <a:pt x="57874" y="9041"/>
                      <a:pt x="60322" y="12715"/>
                    </a:cubicBezTo>
                    <a:cubicBezTo>
                      <a:pt x="62770" y="16293"/>
                      <a:pt x="63998" y="19825"/>
                      <a:pt x="63998" y="23310"/>
                    </a:cubicBezTo>
                    <a:lnTo>
                      <a:pt x="43367" y="23310"/>
                    </a:lnTo>
                    <a:cubicBezTo>
                      <a:pt x="43367" y="21426"/>
                      <a:pt x="42339" y="19778"/>
                      <a:pt x="40262" y="18365"/>
                    </a:cubicBezTo>
                    <a:cubicBezTo>
                      <a:pt x="38291" y="16953"/>
                      <a:pt x="35557" y="16246"/>
                      <a:pt x="32071" y="16246"/>
                    </a:cubicBezTo>
                    <a:cubicBezTo>
                      <a:pt x="28680" y="16246"/>
                      <a:pt x="26041" y="16906"/>
                      <a:pt x="24155" y="18224"/>
                    </a:cubicBezTo>
                    <a:cubicBezTo>
                      <a:pt x="22374" y="19448"/>
                      <a:pt x="21479" y="20908"/>
                      <a:pt x="21479" y="22603"/>
                    </a:cubicBezTo>
                    <a:cubicBezTo>
                      <a:pt x="21479" y="25335"/>
                      <a:pt x="24203" y="27124"/>
                      <a:pt x="29670" y="27971"/>
                    </a:cubicBezTo>
                    <a:lnTo>
                      <a:pt x="40967" y="29667"/>
                    </a:lnTo>
                    <a:cubicBezTo>
                      <a:pt x="57074" y="32021"/>
                      <a:pt x="65122" y="39555"/>
                      <a:pt x="65122" y="52269"/>
                    </a:cubicBezTo>
                    <a:cubicBezTo>
                      <a:pt x="65122" y="56414"/>
                      <a:pt x="63903" y="60228"/>
                      <a:pt x="61455" y="63713"/>
                    </a:cubicBezTo>
                    <a:cubicBezTo>
                      <a:pt x="59103" y="67103"/>
                      <a:pt x="55474" y="69834"/>
                      <a:pt x="50578" y="71906"/>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68" name="Полилиния: фигура 67">
                <a:extLst>
                  <a:ext uri="{FF2B5EF4-FFF2-40B4-BE49-F238E27FC236}">
                    <a16:creationId xmlns:a16="http://schemas.microsoft.com/office/drawing/2014/main" id="{80D2AC00-3024-3EB8-306F-B336265639D1}"/>
                  </a:ext>
                </a:extLst>
              </p:cNvPr>
              <p:cNvSpPr/>
              <p:nvPr/>
            </p:nvSpPr>
            <p:spPr>
              <a:xfrm>
                <a:off x="4820783" y="382238"/>
                <a:ext cx="74447" cy="74872"/>
              </a:xfrm>
              <a:custGeom>
                <a:avLst/>
                <a:gdLst>
                  <a:gd name="connsiteX0" fmla="*/ 37862 w 74447"/>
                  <a:gd name="connsiteY0" fmla="*/ 74872 h 74872"/>
                  <a:gd name="connsiteX1" fmla="*/ 18507 w 74447"/>
                  <a:gd name="connsiteY1" fmla="*/ 70070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69 w 74447"/>
                  <a:gd name="connsiteY7" fmla="*/ 4803 h 74872"/>
                  <a:gd name="connsiteX8" fmla="*/ 69647 w 74447"/>
                  <a:gd name="connsiteY8" fmla="*/ 18082 h 74872"/>
                  <a:gd name="connsiteX9" fmla="*/ 74447 w 74447"/>
                  <a:gd name="connsiteY9" fmla="*/ 36588 h 74872"/>
                  <a:gd name="connsiteX10" fmla="*/ 73742 w 74447"/>
                  <a:gd name="connsiteY10" fmla="*/ 43652 h 74872"/>
                  <a:gd name="connsiteX11" fmla="*/ 21193 w 74447"/>
                  <a:gd name="connsiteY11" fmla="*/ 43652 h 74872"/>
                  <a:gd name="connsiteX12" fmla="*/ 26699 w 74447"/>
                  <a:gd name="connsiteY12" fmla="*/ 53682 h 74872"/>
                  <a:gd name="connsiteX13" fmla="*/ 37862 w 74447"/>
                  <a:gd name="connsiteY13" fmla="*/ 57638 h 74872"/>
                  <a:gd name="connsiteX14" fmla="*/ 46053 w 74447"/>
                  <a:gd name="connsiteY14" fmla="*/ 55801 h 74872"/>
                  <a:gd name="connsiteX15" fmla="*/ 51140 w 74447"/>
                  <a:gd name="connsiteY15" fmla="*/ 51987 h 74872"/>
                  <a:gd name="connsiteX16" fmla="*/ 7261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407 w 74447"/>
                  <a:gd name="connsiteY20" fmla="*/ 30797 h 74872"/>
                  <a:gd name="connsiteX21" fmla="*/ 48320 w 74447"/>
                  <a:gd name="connsiteY21" fmla="*/ 20908 h 74872"/>
                  <a:gd name="connsiteX22" fmla="*/ 37862 w 74447"/>
                  <a:gd name="connsiteY22" fmla="*/ 16953 h 74872"/>
                  <a:gd name="connsiteX23" fmla="*/ 26841 w 74447"/>
                  <a:gd name="connsiteY23" fmla="*/ 20908 h 74872"/>
                  <a:gd name="connsiteX24" fmla="*/ 21193 w 74447"/>
                  <a:gd name="connsiteY24" fmla="*/ 30797 h 74872"/>
                  <a:gd name="connsiteX25" fmla="*/ 53407 w 74447"/>
                  <a:gd name="connsiteY25" fmla="*/ 30797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709" y="74872"/>
                      <a:pt x="24251" y="73271"/>
                      <a:pt x="18507" y="70070"/>
                    </a:cubicBezTo>
                    <a:cubicBezTo>
                      <a:pt x="12763" y="66773"/>
                      <a:pt x="8239" y="62299"/>
                      <a:pt x="4943" y="56649"/>
                    </a:cubicBezTo>
                    <a:cubicBezTo>
                      <a:pt x="1648" y="50904"/>
                      <a:pt x="0" y="44500"/>
                      <a:pt x="0" y="37436"/>
                    </a:cubicBezTo>
                    <a:cubicBezTo>
                      <a:pt x="0" y="30373"/>
                      <a:pt x="1648" y="24016"/>
                      <a:pt x="4943" y="18365"/>
                    </a:cubicBezTo>
                    <a:cubicBezTo>
                      <a:pt x="8239" y="12621"/>
                      <a:pt x="12763" y="8147"/>
                      <a:pt x="18507" y="4944"/>
                    </a:cubicBezTo>
                    <a:cubicBezTo>
                      <a:pt x="24251" y="1649"/>
                      <a:pt x="30709" y="0"/>
                      <a:pt x="37862" y="0"/>
                    </a:cubicBezTo>
                    <a:cubicBezTo>
                      <a:pt x="44644" y="0"/>
                      <a:pt x="50816" y="1601"/>
                      <a:pt x="56369" y="4803"/>
                    </a:cubicBezTo>
                    <a:cubicBezTo>
                      <a:pt x="62017" y="8006"/>
                      <a:pt x="66446" y="12432"/>
                      <a:pt x="69647" y="18082"/>
                    </a:cubicBezTo>
                    <a:cubicBezTo>
                      <a:pt x="72847" y="23639"/>
                      <a:pt x="74447" y="29808"/>
                      <a:pt x="74447" y="36588"/>
                    </a:cubicBezTo>
                    <a:cubicBezTo>
                      <a:pt x="74447" y="39132"/>
                      <a:pt x="74219" y="41486"/>
                      <a:pt x="73742" y="43652"/>
                    </a:cubicBezTo>
                    <a:lnTo>
                      <a:pt x="21193" y="43652"/>
                    </a:lnTo>
                    <a:cubicBezTo>
                      <a:pt x="21755" y="47608"/>
                      <a:pt x="23593" y="50951"/>
                      <a:pt x="26699" y="53682"/>
                    </a:cubicBezTo>
                    <a:cubicBezTo>
                      <a:pt x="29813" y="56319"/>
                      <a:pt x="33528" y="57638"/>
                      <a:pt x="37862" y="57638"/>
                    </a:cubicBezTo>
                    <a:cubicBezTo>
                      <a:pt x="41062" y="57638"/>
                      <a:pt x="43796" y="57025"/>
                      <a:pt x="46053" y="55801"/>
                    </a:cubicBezTo>
                    <a:cubicBezTo>
                      <a:pt x="48320" y="54577"/>
                      <a:pt x="50016" y="53306"/>
                      <a:pt x="51140" y="51987"/>
                    </a:cubicBezTo>
                    <a:lnTo>
                      <a:pt x="72619" y="51987"/>
                    </a:lnTo>
                    <a:cubicBezTo>
                      <a:pt x="71676" y="55189"/>
                      <a:pt x="69790" y="58532"/>
                      <a:pt x="66961" y="62017"/>
                    </a:cubicBezTo>
                    <a:cubicBezTo>
                      <a:pt x="64141" y="65502"/>
                      <a:pt x="60227" y="68515"/>
                      <a:pt x="55235" y="71058"/>
                    </a:cubicBezTo>
                    <a:cubicBezTo>
                      <a:pt x="50340" y="73602"/>
                      <a:pt x="44548" y="74872"/>
                      <a:pt x="37862" y="74872"/>
                    </a:cubicBezTo>
                    <a:close/>
                    <a:moveTo>
                      <a:pt x="53407" y="30797"/>
                    </a:moveTo>
                    <a:cubicBezTo>
                      <a:pt x="52835" y="26841"/>
                      <a:pt x="51140" y="23545"/>
                      <a:pt x="48320" y="20908"/>
                    </a:cubicBezTo>
                    <a:cubicBezTo>
                      <a:pt x="45491" y="18271"/>
                      <a:pt x="42005" y="16953"/>
                      <a:pt x="37862" y="16953"/>
                    </a:cubicBezTo>
                    <a:cubicBezTo>
                      <a:pt x="33433" y="16953"/>
                      <a:pt x="29766" y="18271"/>
                      <a:pt x="26841" y="20908"/>
                    </a:cubicBezTo>
                    <a:cubicBezTo>
                      <a:pt x="23927" y="23545"/>
                      <a:pt x="22041" y="26841"/>
                      <a:pt x="21193" y="30797"/>
                    </a:cubicBezTo>
                    <a:lnTo>
                      <a:pt x="53407" y="30797"/>
                    </a:lnTo>
                    <a:close/>
                  </a:path>
                </a:pathLst>
              </a:custGeom>
              <a:solidFill>
                <a:srgbClr val="FFFFFF"/>
              </a:solidFill>
              <a:ln w="9525" cap="flat">
                <a:noFill/>
                <a:prstDash val="solid"/>
                <a:miter/>
              </a:ln>
            </p:spPr>
            <p:txBody>
              <a:bodyPr rtlCol="0" anchor="ctr"/>
              <a:lstStyle/>
              <a:p>
                <a:endParaRPr lang="en-GB"/>
              </a:p>
            </p:txBody>
          </p:sp>
          <p:sp>
            <p:nvSpPr>
              <p:cNvPr id="69" name="Полилиния: фигура 68">
                <a:extLst>
                  <a:ext uri="{FF2B5EF4-FFF2-40B4-BE49-F238E27FC236}">
                    <a16:creationId xmlns:a16="http://schemas.microsoft.com/office/drawing/2014/main" id="{9686F073-4B80-3C78-AAA5-A80931113875}"/>
                  </a:ext>
                </a:extLst>
              </p:cNvPr>
              <p:cNvSpPr/>
              <p:nvPr/>
            </p:nvSpPr>
            <p:spPr>
              <a:xfrm>
                <a:off x="4747355" y="356817"/>
                <a:ext cx="67103" cy="98887"/>
              </a:xfrm>
              <a:custGeom>
                <a:avLst/>
                <a:gdLst>
                  <a:gd name="connsiteX0" fmla="*/ 22603 w 67103"/>
                  <a:gd name="connsiteY0" fmla="*/ 98888 h 98887"/>
                  <a:gd name="connsiteX1" fmla="*/ 0 w 67103"/>
                  <a:gd name="connsiteY1" fmla="*/ 98888 h 98887"/>
                  <a:gd name="connsiteX2" fmla="*/ 0 w 67103"/>
                  <a:gd name="connsiteY2" fmla="*/ 0 h 98887"/>
                  <a:gd name="connsiteX3" fmla="*/ 67104 w 67103"/>
                  <a:gd name="connsiteY3" fmla="*/ 0 h 98887"/>
                  <a:gd name="connsiteX4" fmla="*/ 67104 w 67103"/>
                  <a:gd name="connsiteY4" fmla="*/ 20484 h 98887"/>
                  <a:gd name="connsiteX5" fmla="*/ 22603 w 67103"/>
                  <a:gd name="connsiteY5" fmla="*/ 20484 h 98887"/>
                  <a:gd name="connsiteX6" fmla="*/ 22603 w 67103"/>
                  <a:gd name="connsiteY6" fmla="*/ 40261 h 98887"/>
                  <a:gd name="connsiteX7" fmla="*/ 63579 w 67103"/>
                  <a:gd name="connsiteY7" fmla="*/ 40261 h 98887"/>
                  <a:gd name="connsiteX8" fmla="*/ 63579 w 67103"/>
                  <a:gd name="connsiteY8" fmla="*/ 60039 h 98887"/>
                  <a:gd name="connsiteX9" fmla="*/ 22603 w 67103"/>
                  <a:gd name="connsiteY9" fmla="*/ 60039 h 98887"/>
                  <a:gd name="connsiteX10" fmla="*/ 22603 w 67103"/>
                  <a:gd name="connsiteY10" fmla="*/ 98888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03" h="98887">
                    <a:moveTo>
                      <a:pt x="22603" y="98888"/>
                    </a:moveTo>
                    <a:lnTo>
                      <a:pt x="0" y="98888"/>
                    </a:lnTo>
                    <a:lnTo>
                      <a:pt x="0" y="0"/>
                    </a:lnTo>
                    <a:lnTo>
                      <a:pt x="67104" y="0"/>
                    </a:lnTo>
                    <a:lnTo>
                      <a:pt x="67104" y="20484"/>
                    </a:lnTo>
                    <a:lnTo>
                      <a:pt x="22603" y="20484"/>
                    </a:lnTo>
                    <a:lnTo>
                      <a:pt x="22603" y="40261"/>
                    </a:lnTo>
                    <a:lnTo>
                      <a:pt x="63579" y="40261"/>
                    </a:lnTo>
                    <a:lnTo>
                      <a:pt x="63579" y="60039"/>
                    </a:lnTo>
                    <a:lnTo>
                      <a:pt x="22603" y="60039"/>
                    </a:lnTo>
                    <a:lnTo>
                      <a:pt x="22603" y="98888"/>
                    </a:lnTo>
                    <a:close/>
                  </a:path>
                </a:pathLst>
              </a:custGeom>
              <a:solidFill>
                <a:srgbClr val="FFFFFF"/>
              </a:solidFill>
              <a:ln w="9525" cap="flat">
                <a:noFill/>
                <a:prstDash val="solid"/>
                <a:miter/>
              </a:ln>
            </p:spPr>
            <p:txBody>
              <a:bodyPr rtlCol="0" anchor="ctr"/>
              <a:lstStyle/>
              <a:p>
                <a:endParaRPr lang="en-GB"/>
              </a:p>
            </p:txBody>
          </p:sp>
          <p:sp>
            <p:nvSpPr>
              <p:cNvPr id="70" name="Полилиния: фигура 69">
                <a:extLst>
                  <a:ext uri="{FF2B5EF4-FFF2-40B4-BE49-F238E27FC236}">
                    <a16:creationId xmlns:a16="http://schemas.microsoft.com/office/drawing/2014/main" id="{C8943C7B-1099-9C2C-8920-806038B59320}"/>
                  </a:ext>
                </a:extLst>
              </p:cNvPr>
              <p:cNvSpPr/>
              <p:nvPr/>
            </p:nvSpPr>
            <p:spPr>
              <a:xfrm>
                <a:off x="4630092" y="382238"/>
                <a:ext cx="65122" cy="74872"/>
              </a:xfrm>
              <a:custGeom>
                <a:avLst/>
                <a:gdLst>
                  <a:gd name="connsiteX0" fmla="*/ 32766 w 65122"/>
                  <a:gd name="connsiteY0" fmla="*/ 74872 h 74872"/>
                  <a:gd name="connsiteX1" fmla="*/ 13697 w 65122"/>
                  <a:gd name="connsiteY1" fmla="*/ 70917 h 74872"/>
                  <a:gd name="connsiteX2" fmla="*/ 3105 w 65122"/>
                  <a:gd name="connsiteY2" fmla="*/ 61311 h 74872"/>
                  <a:gd name="connsiteX3" fmla="*/ 0 w 65122"/>
                  <a:gd name="connsiteY3" fmla="*/ 50998 h 74872"/>
                  <a:gd name="connsiteX4" fmla="*/ 20765 w 65122"/>
                  <a:gd name="connsiteY4" fmla="*/ 50998 h 74872"/>
                  <a:gd name="connsiteX5" fmla="*/ 23727 w 65122"/>
                  <a:gd name="connsiteY5" fmla="*/ 56366 h 74872"/>
                  <a:gd name="connsiteX6" fmla="*/ 32766 w 65122"/>
                  <a:gd name="connsiteY6" fmla="*/ 58626 h 74872"/>
                  <a:gd name="connsiteX7" fmla="*/ 41243 w 65122"/>
                  <a:gd name="connsiteY7" fmla="*/ 56932 h 74872"/>
                  <a:gd name="connsiteX8" fmla="*/ 44072 w 65122"/>
                  <a:gd name="connsiteY8" fmla="*/ 52552 h 74872"/>
                  <a:gd name="connsiteX9" fmla="*/ 42234 w 65122"/>
                  <a:gd name="connsiteY9" fmla="*/ 48314 h 74872"/>
                  <a:gd name="connsiteX10" fmla="*/ 35738 w 65122"/>
                  <a:gd name="connsiteY10" fmla="*/ 46053 h 74872"/>
                  <a:gd name="connsiteX11" fmla="*/ 25003 w 65122"/>
                  <a:gd name="connsiteY11" fmla="*/ 44359 h 74872"/>
                  <a:gd name="connsiteX12" fmla="*/ 276 w 65122"/>
                  <a:gd name="connsiteY12" fmla="*/ 22886 h 74872"/>
                  <a:gd name="connsiteX13" fmla="*/ 3953 w 65122"/>
                  <a:gd name="connsiteY13" fmla="*/ 11443 h 74872"/>
                  <a:gd name="connsiteX14" fmla="*/ 14830 w 65122"/>
                  <a:gd name="connsiteY14" fmla="*/ 3108 h 74872"/>
                  <a:gd name="connsiteX15" fmla="*/ 32061 w 65122"/>
                  <a:gd name="connsiteY15" fmla="*/ 0 h 74872"/>
                  <a:gd name="connsiteX16" fmla="*/ 49444 w 65122"/>
                  <a:gd name="connsiteY16" fmla="*/ 3674 h 74872"/>
                  <a:gd name="connsiteX17" fmla="*/ 60322 w 65122"/>
                  <a:gd name="connsiteY17" fmla="*/ 12715 h 74872"/>
                  <a:gd name="connsiteX18" fmla="*/ 63989 w 65122"/>
                  <a:gd name="connsiteY18" fmla="*/ 23310 h 74872"/>
                  <a:gd name="connsiteX19" fmla="*/ 43367 w 65122"/>
                  <a:gd name="connsiteY19" fmla="*/ 23310 h 74872"/>
                  <a:gd name="connsiteX20" fmla="*/ 40262 w 65122"/>
                  <a:gd name="connsiteY20" fmla="*/ 18365 h 74872"/>
                  <a:gd name="connsiteX21" fmla="*/ 32061 w 65122"/>
                  <a:gd name="connsiteY21" fmla="*/ 16246 h 74872"/>
                  <a:gd name="connsiteX22" fmla="*/ 24155 w 65122"/>
                  <a:gd name="connsiteY22" fmla="*/ 18224 h 74872"/>
                  <a:gd name="connsiteX23" fmla="*/ 21469 w 65122"/>
                  <a:gd name="connsiteY23" fmla="*/ 22603 h 74872"/>
                  <a:gd name="connsiteX24" fmla="*/ 29661 w 65122"/>
                  <a:gd name="connsiteY24" fmla="*/ 27971 h 74872"/>
                  <a:gd name="connsiteX25" fmla="*/ 40967 w 65122"/>
                  <a:gd name="connsiteY25" fmla="*/ 29667 h 74872"/>
                  <a:gd name="connsiteX26" fmla="*/ 65122 w 65122"/>
                  <a:gd name="connsiteY26" fmla="*/ 52269 h 74872"/>
                  <a:gd name="connsiteX27" fmla="*/ 61446 w 65122"/>
                  <a:gd name="connsiteY27" fmla="*/ 63713 h 74872"/>
                  <a:gd name="connsiteX28" fmla="*/ 50568 w 65122"/>
                  <a:gd name="connsiteY28" fmla="*/ 71906 h 74872"/>
                  <a:gd name="connsiteX29" fmla="*/ 32766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66" y="74872"/>
                    </a:moveTo>
                    <a:cubicBezTo>
                      <a:pt x="24955" y="74872"/>
                      <a:pt x="18593" y="73554"/>
                      <a:pt x="13697" y="70917"/>
                    </a:cubicBezTo>
                    <a:cubicBezTo>
                      <a:pt x="8801" y="68186"/>
                      <a:pt x="5267" y="64983"/>
                      <a:pt x="3105" y="61311"/>
                    </a:cubicBezTo>
                    <a:cubicBezTo>
                      <a:pt x="1029" y="57638"/>
                      <a:pt x="0" y="54200"/>
                      <a:pt x="0" y="50998"/>
                    </a:cubicBezTo>
                    <a:lnTo>
                      <a:pt x="20765" y="50998"/>
                    </a:lnTo>
                    <a:cubicBezTo>
                      <a:pt x="20765" y="52976"/>
                      <a:pt x="21755" y="54765"/>
                      <a:pt x="23727" y="56366"/>
                    </a:cubicBezTo>
                    <a:cubicBezTo>
                      <a:pt x="25803" y="57873"/>
                      <a:pt x="28813" y="58626"/>
                      <a:pt x="32766" y="58626"/>
                    </a:cubicBezTo>
                    <a:cubicBezTo>
                      <a:pt x="36633" y="58626"/>
                      <a:pt x="39462" y="58062"/>
                      <a:pt x="41243" y="56932"/>
                    </a:cubicBezTo>
                    <a:cubicBezTo>
                      <a:pt x="43129" y="55707"/>
                      <a:pt x="44072" y="54248"/>
                      <a:pt x="44072" y="52552"/>
                    </a:cubicBezTo>
                    <a:cubicBezTo>
                      <a:pt x="44072" y="50763"/>
                      <a:pt x="43463" y="49350"/>
                      <a:pt x="42234" y="48314"/>
                    </a:cubicBezTo>
                    <a:cubicBezTo>
                      <a:pt x="41015" y="47278"/>
                      <a:pt x="38843" y="46525"/>
                      <a:pt x="35738" y="46053"/>
                    </a:cubicBezTo>
                    <a:lnTo>
                      <a:pt x="25003" y="44359"/>
                    </a:lnTo>
                    <a:cubicBezTo>
                      <a:pt x="8515" y="41816"/>
                      <a:pt x="276" y="34659"/>
                      <a:pt x="276" y="22886"/>
                    </a:cubicBezTo>
                    <a:cubicBezTo>
                      <a:pt x="276" y="18742"/>
                      <a:pt x="1505" y="14928"/>
                      <a:pt x="3953" y="11443"/>
                    </a:cubicBezTo>
                    <a:cubicBezTo>
                      <a:pt x="6401" y="7958"/>
                      <a:pt x="10030" y="5181"/>
                      <a:pt x="14830" y="3108"/>
                    </a:cubicBezTo>
                    <a:cubicBezTo>
                      <a:pt x="19631" y="1036"/>
                      <a:pt x="25375" y="0"/>
                      <a:pt x="32061" y="0"/>
                    </a:cubicBezTo>
                    <a:cubicBezTo>
                      <a:pt x="38843" y="0"/>
                      <a:pt x="44634" y="1225"/>
                      <a:pt x="49444" y="3674"/>
                    </a:cubicBezTo>
                    <a:cubicBezTo>
                      <a:pt x="54245" y="6027"/>
                      <a:pt x="57874" y="9041"/>
                      <a:pt x="60322" y="12715"/>
                    </a:cubicBezTo>
                    <a:cubicBezTo>
                      <a:pt x="62770" y="16293"/>
                      <a:pt x="63989" y="19825"/>
                      <a:pt x="63989" y="23310"/>
                    </a:cubicBezTo>
                    <a:lnTo>
                      <a:pt x="43367" y="23310"/>
                    </a:lnTo>
                    <a:cubicBezTo>
                      <a:pt x="43367" y="21426"/>
                      <a:pt x="42329" y="19778"/>
                      <a:pt x="40262" y="18365"/>
                    </a:cubicBezTo>
                    <a:cubicBezTo>
                      <a:pt x="38281" y="16953"/>
                      <a:pt x="35547" y="16246"/>
                      <a:pt x="32061" y="16246"/>
                    </a:cubicBezTo>
                    <a:cubicBezTo>
                      <a:pt x="28670" y="16246"/>
                      <a:pt x="26041" y="16906"/>
                      <a:pt x="24155" y="18224"/>
                    </a:cubicBezTo>
                    <a:cubicBezTo>
                      <a:pt x="22365" y="19448"/>
                      <a:pt x="21469" y="20908"/>
                      <a:pt x="21469" y="22603"/>
                    </a:cubicBezTo>
                    <a:cubicBezTo>
                      <a:pt x="21469" y="25335"/>
                      <a:pt x="24203" y="27124"/>
                      <a:pt x="29661" y="27971"/>
                    </a:cubicBezTo>
                    <a:lnTo>
                      <a:pt x="40967" y="29667"/>
                    </a:lnTo>
                    <a:cubicBezTo>
                      <a:pt x="57064" y="32021"/>
                      <a:pt x="65122" y="39555"/>
                      <a:pt x="65122" y="52269"/>
                    </a:cubicBezTo>
                    <a:cubicBezTo>
                      <a:pt x="65122" y="56414"/>
                      <a:pt x="63894" y="60228"/>
                      <a:pt x="61446" y="63713"/>
                    </a:cubicBezTo>
                    <a:cubicBezTo>
                      <a:pt x="59093" y="67103"/>
                      <a:pt x="55464" y="69834"/>
                      <a:pt x="50568" y="71906"/>
                    </a:cubicBezTo>
                    <a:cubicBezTo>
                      <a:pt x="45768" y="73884"/>
                      <a:pt x="39834" y="74872"/>
                      <a:pt x="32766" y="74872"/>
                    </a:cubicBezTo>
                    <a:close/>
                  </a:path>
                </a:pathLst>
              </a:custGeom>
              <a:solidFill>
                <a:srgbClr val="FFFFFF"/>
              </a:solidFill>
              <a:ln w="9525" cap="flat">
                <a:noFill/>
                <a:prstDash val="solid"/>
                <a:miter/>
              </a:ln>
            </p:spPr>
            <p:txBody>
              <a:bodyPr rtlCol="0" anchor="ctr"/>
              <a:lstStyle/>
              <a:p>
                <a:endParaRPr lang="en-GB"/>
              </a:p>
            </p:txBody>
          </p:sp>
          <p:sp>
            <p:nvSpPr>
              <p:cNvPr id="71" name="Полилиния: фигура 70">
                <a:extLst>
                  <a:ext uri="{FF2B5EF4-FFF2-40B4-BE49-F238E27FC236}">
                    <a16:creationId xmlns:a16="http://schemas.microsoft.com/office/drawing/2014/main" id="{164F3431-B1FA-61C9-7F82-8DB3DE592833}"/>
                  </a:ext>
                </a:extLst>
              </p:cNvPr>
              <p:cNvSpPr/>
              <p:nvPr/>
            </p:nvSpPr>
            <p:spPr>
              <a:xfrm>
                <a:off x="4547901" y="383658"/>
                <a:ext cx="79390" cy="100300"/>
              </a:xfrm>
              <a:custGeom>
                <a:avLst/>
                <a:gdLst>
                  <a:gd name="connsiteX0" fmla="*/ 56788 w 79390"/>
                  <a:gd name="connsiteY0" fmla="*/ 0 h 100300"/>
                  <a:gd name="connsiteX1" fmla="*/ 79391 w 79390"/>
                  <a:gd name="connsiteY1" fmla="*/ 0 h 100300"/>
                  <a:gd name="connsiteX2" fmla="*/ 48739 w 79390"/>
                  <a:gd name="connsiteY2" fmla="*/ 85608 h 100300"/>
                  <a:gd name="connsiteX3" fmla="*/ 41253 w 79390"/>
                  <a:gd name="connsiteY3" fmla="*/ 96768 h 100300"/>
                  <a:gd name="connsiteX4" fmla="*/ 27270 w 79390"/>
                  <a:gd name="connsiteY4" fmla="*/ 100300 h 100300"/>
                  <a:gd name="connsiteX5" fmla="*/ 9039 w 79390"/>
                  <a:gd name="connsiteY5" fmla="*/ 100300 h 100300"/>
                  <a:gd name="connsiteX6" fmla="*/ 9039 w 79390"/>
                  <a:gd name="connsiteY6" fmla="*/ 80663 h 100300"/>
                  <a:gd name="connsiteX7" fmla="*/ 23593 w 79390"/>
                  <a:gd name="connsiteY7" fmla="*/ 80663 h 100300"/>
                  <a:gd name="connsiteX8" fmla="*/ 28251 w 79390"/>
                  <a:gd name="connsiteY8" fmla="*/ 77697 h 100300"/>
                  <a:gd name="connsiteX9" fmla="*/ 29242 w 79390"/>
                  <a:gd name="connsiteY9" fmla="*/ 75437 h 100300"/>
                  <a:gd name="connsiteX10" fmla="*/ 0 w 79390"/>
                  <a:gd name="connsiteY10" fmla="*/ 0 h 100300"/>
                  <a:gd name="connsiteX11" fmla="*/ 22603 w 79390"/>
                  <a:gd name="connsiteY11" fmla="*/ 0 h 100300"/>
                  <a:gd name="connsiteX12" fmla="*/ 39129 w 79390"/>
                  <a:gd name="connsiteY12" fmla="*/ 44217 h 100300"/>
                  <a:gd name="connsiteX13" fmla="*/ 41958 w 79390"/>
                  <a:gd name="connsiteY13" fmla="*/ 44217 h 100300"/>
                  <a:gd name="connsiteX14" fmla="*/ 56788 w 79390"/>
                  <a:gd name="connsiteY14" fmla="*/ 0 h 1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390" h="100300">
                    <a:moveTo>
                      <a:pt x="56788" y="0"/>
                    </a:moveTo>
                    <a:lnTo>
                      <a:pt x="79391" y="0"/>
                    </a:lnTo>
                    <a:lnTo>
                      <a:pt x="48739" y="85608"/>
                    </a:lnTo>
                    <a:cubicBezTo>
                      <a:pt x="46854" y="90788"/>
                      <a:pt x="44358" y="94508"/>
                      <a:pt x="41253" y="96768"/>
                    </a:cubicBezTo>
                    <a:cubicBezTo>
                      <a:pt x="38243" y="99123"/>
                      <a:pt x="33576" y="100300"/>
                      <a:pt x="27270" y="100300"/>
                    </a:cubicBezTo>
                    <a:lnTo>
                      <a:pt x="9039" y="100300"/>
                    </a:lnTo>
                    <a:lnTo>
                      <a:pt x="9039" y="80663"/>
                    </a:lnTo>
                    <a:lnTo>
                      <a:pt x="23593" y="80663"/>
                    </a:lnTo>
                    <a:cubicBezTo>
                      <a:pt x="25946" y="80663"/>
                      <a:pt x="27499" y="79675"/>
                      <a:pt x="28251" y="77697"/>
                    </a:cubicBezTo>
                    <a:lnTo>
                      <a:pt x="29242" y="75437"/>
                    </a:lnTo>
                    <a:lnTo>
                      <a:pt x="0" y="0"/>
                    </a:lnTo>
                    <a:lnTo>
                      <a:pt x="22603" y="0"/>
                    </a:lnTo>
                    <a:lnTo>
                      <a:pt x="39129" y="44217"/>
                    </a:lnTo>
                    <a:lnTo>
                      <a:pt x="41958" y="44217"/>
                    </a:lnTo>
                    <a:lnTo>
                      <a:pt x="56788" y="0"/>
                    </a:lnTo>
                    <a:close/>
                  </a:path>
                </a:pathLst>
              </a:custGeom>
              <a:solidFill>
                <a:srgbClr val="FFFFFF"/>
              </a:solidFill>
              <a:ln w="9525" cap="flat">
                <a:noFill/>
                <a:prstDash val="solid"/>
                <a:miter/>
              </a:ln>
            </p:spPr>
            <p:txBody>
              <a:bodyPr rtlCol="0" anchor="ctr"/>
              <a:lstStyle/>
              <a:p>
                <a:endParaRPr lang="en-GB"/>
              </a:p>
            </p:txBody>
          </p:sp>
          <p:sp>
            <p:nvSpPr>
              <p:cNvPr id="72" name="Полилиния: фигура 71">
                <a:extLst>
                  <a:ext uri="{FF2B5EF4-FFF2-40B4-BE49-F238E27FC236}">
                    <a16:creationId xmlns:a16="http://schemas.microsoft.com/office/drawing/2014/main" id="{E3D449DD-C29B-7E75-D846-488F3B484B1D}"/>
                  </a:ext>
                </a:extLst>
              </p:cNvPr>
              <p:cNvSpPr/>
              <p:nvPr/>
            </p:nvSpPr>
            <p:spPr>
              <a:xfrm>
                <a:off x="4475292" y="382238"/>
                <a:ext cx="66817" cy="74872"/>
              </a:xfrm>
              <a:custGeom>
                <a:avLst/>
                <a:gdLst>
                  <a:gd name="connsiteX0" fmla="*/ 26413 w 66817"/>
                  <a:gd name="connsiteY0" fmla="*/ 74872 h 74872"/>
                  <a:gd name="connsiteX1" fmla="*/ 12287 w 66817"/>
                  <a:gd name="connsiteY1" fmla="*/ 71906 h 74872"/>
                  <a:gd name="connsiteX2" fmla="*/ 3105 w 66817"/>
                  <a:gd name="connsiteY2" fmla="*/ 63995 h 74872"/>
                  <a:gd name="connsiteX3" fmla="*/ 0 w 66817"/>
                  <a:gd name="connsiteY3" fmla="*/ 52693 h 74872"/>
                  <a:gd name="connsiteX4" fmla="*/ 7629 w 66817"/>
                  <a:gd name="connsiteY4" fmla="*/ 35459 h 74872"/>
                  <a:gd name="connsiteX5" fmla="*/ 29661 w 66817"/>
                  <a:gd name="connsiteY5" fmla="*/ 28961 h 74872"/>
                  <a:gd name="connsiteX6" fmla="*/ 45491 w 66817"/>
                  <a:gd name="connsiteY6" fmla="*/ 28961 h 74872"/>
                  <a:gd name="connsiteX7" fmla="*/ 45491 w 66817"/>
                  <a:gd name="connsiteY7" fmla="*/ 27689 h 74872"/>
                  <a:gd name="connsiteX8" fmla="*/ 42377 w 66817"/>
                  <a:gd name="connsiteY8" fmla="*/ 20061 h 74872"/>
                  <a:gd name="connsiteX9" fmla="*/ 34614 w 66817"/>
                  <a:gd name="connsiteY9" fmla="*/ 16953 h 74872"/>
                  <a:gd name="connsiteX10" fmla="*/ 27689 w 66817"/>
                  <a:gd name="connsiteY10" fmla="*/ 18930 h 74872"/>
                  <a:gd name="connsiteX11" fmla="*/ 24012 w 66817"/>
                  <a:gd name="connsiteY11" fmla="*/ 23310 h 74872"/>
                  <a:gd name="connsiteX12" fmla="*/ 3105 w 66817"/>
                  <a:gd name="connsiteY12" fmla="*/ 23310 h 74872"/>
                  <a:gd name="connsiteX13" fmla="*/ 7629 w 66817"/>
                  <a:gd name="connsiteY13" fmla="*/ 12008 h 74872"/>
                  <a:gd name="connsiteX14" fmla="*/ 18364 w 66817"/>
                  <a:gd name="connsiteY14" fmla="*/ 3391 h 74872"/>
                  <a:gd name="connsiteX15" fmla="*/ 34614 w 66817"/>
                  <a:gd name="connsiteY15" fmla="*/ 0 h 74872"/>
                  <a:gd name="connsiteX16" fmla="*/ 51559 w 66817"/>
                  <a:gd name="connsiteY16" fmla="*/ 3674 h 74872"/>
                  <a:gd name="connsiteX17" fmla="*/ 62865 w 66817"/>
                  <a:gd name="connsiteY17" fmla="*/ 13704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2 h 74872"/>
                  <a:gd name="connsiteX27" fmla="*/ 45491 w 66817"/>
                  <a:gd name="connsiteY27" fmla="*/ 44783 h 74872"/>
                  <a:gd name="connsiteX28" fmla="*/ 45491 w 66817"/>
                  <a:gd name="connsiteY28" fmla="*/ 43087 h 74872"/>
                  <a:gd name="connsiteX29" fmla="*/ 32490 w 66817"/>
                  <a:gd name="connsiteY29" fmla="*/ 43087 h 74872"/>
                  <a:gd name="connsiteX30" fmla="*/ 24155 w 66817"/>
                  <a:gd name="connsiteY30" fmla="*/ 45207 h 74872"/>
                  <a:gd name="connsiteX31" fmla="*/ 21469 w 66817"/>
                  <a:gd name="connsiteY31" fmla="*/ 50716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6"/>
                    </a:cubicBezTo>
                    <a:cubicBezTo>
                      <a:pt x="8334" y="69928"/>
                      <a:pt x="5277" y="67291"/>
                      <a:pt x="3105" y="63995"/>
                    </a:cubicBezTo>
                    <a:cubicBezTo>
                      <a:pt x="1038" y="60605"/>
                      <a:pt x="0" y="56838"/>
                      <a:pt x="0" y="52693"/>
                    </a:cubicBezTo>
                    <a:cubicBezTo>
                      <a:pt x="0" y="45536"/>
                      <a:pt x="2543" y="39791"/>
                      <a:pt x="7629" y="35459"/>
                    </a:cubicBezTo>
                    <a:cubicBezTo>
                      <a:pt x="12716" y="31127"/>
                      <a:pt x="20060" y="28961"/>
                      <a:pt x="29661" y="28961"/>
                    </a:cubicBezTo>
                    <a:lnTo>
                      <a:pt x="45491" y="28961"/>
                    </a:lnTo>
                    <a:lnTo>
                      <a:pt x="45491" y="27689"/>
                    </a:lnTo>
                    <a:cubicBezTo>
                      <a:pt x="45491" y="24581"/>
                      <a:pt x="44453" y="22038"/>
                      <a:pt x="42377" y="20061"/>
                    </a:cubicBezTo>
                    <a:cubicBezTo>
                      <a:pt x="40405" y="17989"/>
                      <a:pt x="37814" y="16953"/>
                      <a:pt x="34614" y="16953"/>
                    </a:cubicBezTo>
                    <a:cubicBezTo>
                      <a:pt x="31690" y="16953"/>
                      <a:pt x="29385" y="17612"/>
                      <a:pt x="27689" y="18930"/>
                    </a:cubicBezTo>
                    <a:cubicBezTo>
                      <a:pt x="25994" y="20155"/>
                      <a:pt x="24765" y="21614"/>
                      <a:pt x="24012" y="23310"/>
                    </a:cubicBezTo>
                    <a:lnTo>
                      <a:pt x="3105" y="23310"/>
                    </a:lnTo>
                    <a:cubicBezTo>
                      <a:pt x="3581" y="19354"/>
                      <a:pt x="5086" y="15587"/>
                      <a:pt x="7629" y="12008"/>
                    </a:cubicBezTo>
                    <a:cubicBezTo>
                      <a:pt x="10268" y="8430"/>
                      <a:pt x="13840" y="5557"/>
                      <a:pt x="18364" y="3391"/>
                    </a:cubicBezTo>
                    <a:cubicBezTo>
                      <a:pt x="22974" y="1131"/>
                      <a:pt x="28394" y="0"/>
                      <a:pt x="34614" y="0"/>
                    </a:cubicBezTo>
                    <a:cubicBezTo>
                      <a:pt x="41110" y="0"/>
                      <a:pt x="46758" y="1225"/>
                      <a:pt x="51559" y="3674"/>
                    </a:cubicBezTo>
                    <a:cubicBezTo>
                      <a:pt x="56455" y="6122"/>
                      <a:pt x="60227" y="9465"/>
                      <a:pt x="62865" y="13704"/>
                    </a:cubicBezTo>
                    <a:cubicBezTo>
                      <a:pt x="65503" y="17847"/>
                      <a:pt x="66818" y="22509"/>
                      <a:pt x="66818" y="27689"/>
                    </a:cubicBezTo>
                    <a:lnTo>
                      <a:pt x="66818" y="73460"/>
                    </a:lnTo>
                    <a:lnTo>
                      <a:pt x="48311" y="73460"/>
                    </a:lnTo>
                    <a:lnTo>
                      <a:pt x="46901" y="67244"/>
                    </a:lnTo>
                    <a:lnTo>
                      <a:pt x="46196" y="67244"/>
                    </a:lnTo>
                    <a:cubicBezTo>
                      <a:pt x="44596" y="69222"/>
                      <a:pt x="42005" y="71011"/>
                      <a:pt x="38424" y="72612"/>
                    </a:cubicBezTo>
                    <a:cubicBezTo>
                      <a:pt x="34938" y="74119"/>
                      <a:pt x="30937" y="74872"/>
                      <a:pt x="26413" y="74872"/>
                    </a:cubicBezTo>
                    <a:close/>
                    <a:moveTo>
                      <a:pt x="31080" y="58344"/>
                    </a:moveTo>
                    <a:cubicBezTo>
                      <a:pt x="35595" y="58344"/>
                      <a:pt x="39129" y="57120"/>
                      <a:pt x="41672" y="54672"/>
                    </a:cubicBezTo>
                    <a:cubicBezTo>
                      <a:pt x="44215" y="52223"/>
                      <a:pt x="45491" y="48926"/>
                      <a:pt x="45491" y="44783"/>
                    </a:cubicBezTo>
                    <a:lnTo>
                      <a:pt x="45491" y="43087"/>
                    </a:lnTo>
                    <a:lnTo>
                      <a:pt x="32490" y="43087"/>
                    </a:lnTo>
                    <a:cubicBezTo>
                      <a:pt x="28813" y="43087"/>
                      <a:pt x="26041" y="43793"/>
                      <a:pt x="24155" y="45207"/>
                    </a:cubicBezTo>
                    <a:cubicBezTo>
                      <a:pt x="22365" y="46525"/>
                      <a:pt x="21469" y="48361"/>
                      <a:pt x="21469" y="50716"/>
                    </a:cubicBezTo>
                    <a:cubicBezTo>
                      <a:pt x="21469" y="53070"/>
                      <a:pt x="22269" y="54954"/>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73" name="Полилиния: фигура 72">
                <a:extLst>
                  <a:ext uri="{FF2B5EF4-FFF2-40B4-BE49-F238E27FC236}">
                    <a16:creationId xmlns:a16="http://schemas.microsoft.com/office/drawing/2014/main" id="{E462C3F5-8CD8-139C-9D79-44A5289C1EA5}"/>
                  </a:ext>
                </a:extLst>
              </p:cNvPr>
              <p:cNvSpPr/>
              <p:nvPr/>
            </p:nvSpPr>
            <p:spPr>
              <a:xfrm>
                <a:off x="4379966" y="356817"/>
                <a:ext cx="84762" cy="98887"/>
              </a:xfrm>
              <a:custGeom>
                <a:avLst/>
                <a:gdLst>
                  <a:gd name="connsiteX0" fmla="*/ 0 w 84762"/>
                  <a:gd name="connsiteY0" fmla="*/ 98888 h 98887"/>
                  <a:gd name="connsiteX1" fmla="*/ 0 w 84762"/>
                  <a:gd name="connsiteY1" fmla="*/ 0 h 98887"/>
                  <a:gd name="connsiteX2" fmla="*/ 36728 w 84762"/>
                  <a:gd name="connsiteY2" fmla="*/ 0 h 98887"/>
                  <a:gd name="connsiteX3" fmla="*/ 61027 w 84762"/>
                  <a:gd name="connsiteY3" fmla="*/ 6498 h 98887"/>
                  <a:gd name="connsiteX4" fmla="*/ 78410 w 84762"/>
                  <a:gd name="connsiteY4" fmla="*/ 24297 h 98887"/>
                  <a:gd name="connsiteX5" fmla="*/ 84763 w 84762"/>
                  <a:gd name="connsiteY5" fmla="*/ 49443 h 98887"/>
                  <a:gd name="connsiteX6" fmla="*/ 78410 w 84762"/>
                  <a:gd name="connsiteY6" fmla="*/ 74589 h 98887"/>
                  <a:gd name="connsiteX7" fmla="*/ 61027 w 84762"/>
                  <a:gd name="connsiteY7" fmla="*/ 92389 h 98887"/>
                  <a:gd name="connsiteX8" fmla="*/ 36728 w 84762"/>
                  <a:gd name="connsiteY8" fmla="*/ 98888 h 98887"/>
                  <a:gd name="connsiteX9" fmla="*/ 0 w 84762"/>
                  <a:gd name="connsiteY9" fmla="*/ 98888 h 98887"/>
                  <a:gd name="connsiteX10" fmla="*/ 36728 w 84762"/>
                  <a:gd name="connsiteY10" fmla="*/ 76991 h 98887"/>
                  <a:gd name="connsiteX11" fmla="*/ 49587 w 84762"/>
                  <a:gd name="connsiteY11" fmla="*/ 73459 h 98887"/>
                  <a:gd name="connsiteX12" fmla="*/ 58769 w 84762"/>
                  <a:gd name="connsiteY12" fmla="*/ 63712 h 98887"/>
                  <a:gd name="connsiteX13" fmla="*/ 62160 w 84762"/>
                  <a:gd name="connsiteY13" fmla="*/ 49443 h 98887"/>
                  <a:gd name="connsiteX14" fmla="*/ 58769 w 84762"/>
                  <a:gd name="connsiteY14" fmla="*/ 35317 h 98887"/>
                  <a:gd name="connsiteX15" fmla="*/ 49587 w 84762"/>
                  <a:gd name="connsiteY15" fmla="*/ 25428 h 98887"/>
                  <a:gd name="connsiteX16" fmla="*/ 36728 w 84762"/>
                  <a:gd name="connsiteY16" fmla="*/ 21896 h 98887"/>
                  <a:gd name="connsiteX17" fmla="*/ 22603 w 84762"/>
                  <a:gd name="connsiteY17" fmla="*/ 21896 h 98887"/>
                  <a:gd name="connsiteX18" fmla="*/ 22603 w 84762"/>
                  <a:gd name="connsiteY18" fmla="*/ 76991 h 98887"/>
                  <a:gd name="connsiteX19" fmla="*/ 36728 w 84762"/>
                  <a:gd name="connsiteY19" fmla="*/ 76991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762" h="98887">
                    <a:moveTo>
                      <a:pt x="0" y="98888"/>
                    </a:moveTo>
                    <a:lnTo>
                      <a:pt x="0" y="0"/>
                    </a:lnTo>
                    <a:lnTo>
                      <a:pt x="36728" y="0"/>
                    </a:lnTo>
                    <a:cubicBezTo>
                      <a:pt x="45587" y="0"/>
                      <a:pt x="53683" y="2166"/>
                      <a:pt x="61027" y="6498"/>
                    </a:cubicBezTo>
                    <a:cubicBezTo>
                      <a:pt x="68380" y="10830"/>
                      <a:pt x="74171" y="16763"/>
                      <a:pt x="78410" y="24297"/>
                    </a:cubicBezTo>
                    <a:cubicBezTo>
                      <a:pt x="82639" y="31833"/>
                      <a:pt x="84763" y="40214"/>
                      <a:pt x="84763" y="49443"/>
                    </a:cubicBezTo>
                    <a:cubicBezTo>
                      <a:pt x="84763" y="58673"/>
                      <a:pt x="82639" y="67055"/>
                      <a:pt x="78410" y="74589"/>
                    </a:cubicBezTo>
                    <a:cubicBezTo>
                      <a:pt x="74171" y="82124"/>
                      <a:pt x="68380" y="88057"/>
                      <a:pt x="61027" y="92389"/>
                    </a:cubicBezTo>
                    <a:cubicBezTo>
                      <a:pt x="53683" y="96722"/>
                      <a:pt x="45587" y="98888"/>
                      <a:pt x="36728" y="98888"/>
                    </a:cubicBezTo>
                    <a:lnTo>
                      <a:pt x="0" y="98888"/>
                    </a:lnTo>
                    <a:close/>
                    <a:moveTo>
                      <a:pt x="36728" y="76991"/>
                    </a:moveTo>
                    <a:cubicBezTo>
                      <a:pt x="41443" y="76991"/>
                      <a:pt x="45729" y="75813"/>
                      <a:pt x="49587" y="73459"/>
                    </a:cubicBezTo>
                    <a:cubicBezTo>
                      <a:pt x="53445" y="71105"/>
                      <a:pt x="56512" y="67855"/>
                      <a:pt x="58769" y="63712"/>
                    </a:cubicBezTo>
                    <a:cubicBezTo>
                      <a:pt x="61027" y="59473"/>
                      <a:pt x="62160" y="54717"/>
                      <a:pt x="62160" y="49443"/>
                    </a:cubicBezTo>
                    <a:cubicBezTo>
                      <a:pt x="62160" y="44169"/>
                      <a:pt x="61027" y="39460"/>
                      <a:pt x="58769" y="35317"/>
                    </a:cubicBezTo>
                    <a:cubicBezTo>
                      <a:pt x="56512" y="31079"/>
                      <a:pt x="53445" y="27783"/>
                      <a:pt x="49587" y="25428"/>
                    </a:cubicBezTo>
                    <a:cubicBezTo>
                      <a:pt x="45729" y="23073"/>
                      <a:pt x="41443" y="21896"/>
                      <a:pt x="36728" y="21896"/>
                    </a:cubicBezTo>
                    <a:lnTo>
                      <a:pt x="22603" y="21896"/>
                    </a:lnTo>
                    <a:lnTo>
                      <a:pt x="22603" y="76991"/>
                    </a:lnTo>
                    <a:lnTo>
                      <a:pt x="36728" y="76991"/>
                    </a:lnTo>
                    <a:close/>
                  </a:path>
                </a:pathLst>
              </a:custGeom>
              <a:solidFill>
                <a:srgbClr val="FFFFFF"/>
              </a:solidFill>
              <a:ln w="9525" cap="flat">
                <a:noFill/>
                <a:prstDash val="solid"/>
                <a:miter/>
              </a:ln>
            </p:spPr>
            <p:txBody>
              <a:bodyPr rtlCol="0" anchor="ctr"/>
              <a:lstStyle/>
              <a:p>
                <a:endParaRPr lang="en-GB"/>
              </a:p>
            </p:txBody>
          </p:sp>
          <p:sp>
            <p:nvSpPr>
              <p:cNvPr id="74" name="Полилиния: фигура 73">
                <a:extLst>
                  <a:ext uri="{FF2B5EF4-FFF2-40B4-BE49-F238E27FC236}">
                    <a16:creationId xmlns:a16="http://schemas.microsoft.com/office/drawing/2014/main" id="{4F8C9404-6F09-4DC4-23D6-8C8F479F05B8}"/>
                  </a:ext>
                </a:extLst>
              </p:cNvPr>
              <p:cNvSpPr/>
              <p:nvPr/>
            </p:nvSpPr>
            <p:spPr>
              <a:xfrm>
                <a:off x="5226567" y="228790"/>
                <a:ext cx="71066" cy="98887"/>
              </a:xfrm>
              <a:custGeom>
                <a:avLst/>
                <a:gdLst>
                  <a:gd name="connsiteX0" fmla="*/ 21336 w 71066"/>
                  <a:gd name="connsiteY0" fmla="*/ 98887 h 98887"/>
                  <a:gd name="connsiteX1" fmla="*/ 0 w 71066"/>
                  <a:gd name="connsiteY1" fmla="*/ 98887 h 98887"/>
                  <a:gd name="connsiteX2" fmla="*/ 0 w 71066"/>
                  <a:gd name="connsiteY2" fmla="*/ 0 h 98887"/>
                  <a:gd name="connsiteX3" fmla="*/ 21336 w 71066"/>
                  <a:gd name="connsiteY3" fmla="*/ 0 h 98887"/>
                  <a:gd name="connsiteX4" fmla="*/ 21336 w 71066"/>
                  <a:gd name="connsiteY4" fmla="*/ 58768 h 98887"/>
                  <a:gd name="connsiteX5" fmla="*/ 45491 w 71066"/>
                  <a:gd name="connsiteY5" fmla="*/ 26841 h 98887"/>
                  <a:gd name="connsiteX6" fmla="*/ 69647 w 71066"/>
                  <a:gd name="connsiteY6" fmla="*/ 26841 h 98887"/>
                  <a:gd name="connsiteX7" fmla="*/ 42386 w 71066"/>
                  <a:gd name="connsiteY7" fmla="*/ 62158 h 98887"/>
                  <a:gd name="connsiteX8" fmla="*/ 71066 w 71066"/>
                  <a:gd name="connsiteY8" fmla="*/ 98887 h 98887"/>
                  <a:gd name="connsiteX9" fmla="*/ 46901 w 71066"/>
                  <a:gd name="connsiteY9" fmla="*/ 98887 h 98887"/>
                  <a:gd name="connsiteX10" fmla="*/ 21336 w 71066"/>
                  <a:gd name="connsiteY10" fmla="*/ 65548 h 98887"/>
                  <a:gd name="connsiteX11" fmla="*/ 21336 w 71066"/>
                  <a:gd name="connsiteY11"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066" h="98887">
                    <a:moveTo>
                      <a:pt x="21336" y="98887"/>
                    </a:moveTo>
                    <a:lnTo>
                      <a:pt x="0" y="98887"/>
                    </a:lnTo>
                    <a:lnTo>
                      <a:pt x="0" y="0"/>
                    </a:lnTo>
                    <a:lnTo>
                      <a:pt x="21336" y="0"/>
                    </a:lnTo>
                    <a:lnTo>
                      <a:pt x="21336" y="58768"/>
                    </a:lnTo>
                    <a:lnTo>
                      <a:pt x="45491" y="26841"/>
                    </a:lnTo>
                    <a:lnTo>
                      <a:pt x="69647" y="26841"/>
                    </a:lnTo>
                    <a:lnTo>
                      <a:pt x="42386" y="62158"/>
                    </a:lnTo>
                    <a:lnTo>
                      <a:pt x="71066" y="98887"/>
                    </a:lnTo>
                    <a:lnTo>
                      <a:pt x="46901" y="98887"/>
                    </a:lnTo>
                    <a:lnTo>
                      <a:pt x="21336" y="65548"/>
                    </a:lnTo>
                    <a:lnTo>
                      <a:pt x="21336" y="98887"/>
                    </a:lnTo>
                    <a:close/>
                  </a:path>
                </a:pathLst>
              </a:custGeom>
              <a:solidFill>
                <a:srgbClr val="FFFFFF"/>
              </a:solidFill>
              <a:ln w="9525" cap="flat">
                <a:noFill/>
                <a:prstDash val="solid"/>
                <a:miter/>
              </a:ln>
            </p:spPr>
            <p:txBody>
              <a:bodyPr rtlCol="0" anchor="ctr"/>
              <a:lstStyle/>
              <a:p>
                <a:endParaRPr lang="en-GB"/>
              </a:p>
            </p:txBody>
          </p:sp>
          <p:sp>
            <p:nvSpPr>
              <p:cNvPr id="75" name="Полилиния: фигура 74">
                <a:extLst>
                  <a:ext uri="{FF2B5EF4-FFF2-40B4-BE49-F238E27FC236}">
                    <a16:creationId xmlns:a16="http://schemas.microsoft.com/office/drawing/2014/main" id="{32328341-4B3F-620D-1971-7B50EA21967F}"/>
                  </a:ext>
                </a:extLst>
              </p:cNvPr>
              <p:cNvSpPr/>
              <p:nvPr/>
            </p:nvSpPr>
            <p:spPr>
              <a:xfrm>
                <a:off x="5139604" y="254218"/>
                <a:ext cx="73599" cy="74872"/>
              </a:xfrm>
              <a:custGeom>
                <a:avLst/>
                <a:gdLst>
                  <a:gd name="connsiteX0" fmla="*/ 37852 w 73599"/>
                  <a:gd name="connsiteY0" fmla="*/ 74872 h 74872"/>
                  <a:gd name="connsiteX1" fmla="*/ 18498 w 73599"/>
                  <a:gd name="connsiteY1" fmla="*/ 70069 h 74872"/>
                  <a:gd name="connsiteX2" fmla="*/ 4943 w 73599"/>
                  <a:gd name="connsiteY2" fmla="*/ 56649 h 74872"/>
                  <a:gd name="connsiteX3" fmla="*/ 0 w 73599"/>
                  <a:gd name="connsiteY3" fmla="*/ 37436 h 74872"/>
                  <a:gd name="connsiteX4" fmla="*/ 4943 w 73599"/>
                  <a:gd name="connsiteY4" fmla="*/ 18365 h 74872"/>
                  <a:gd name="connsiteX5" fmla="*/ 18498 w 73599"/>
                  <a:gd name="connsiteY5" fmla="*/ 4944 h 74872"/>
                  <a:gd name="connsiteX6" fmla="*/ 37852 w 73599"/>
                  <a:gd name="connsiteY6" fmla="*/ 0 h 74872"/>
                  <a:gd name="connsiteX7" fmla="*/ 55940 w 73599"/>
                  <a:gd name="connsiteY7" fmla="*/ 4379 h 74872"/>
                  <a:gd name="connsiteX8" fmla="*/ 67942 w 73599"/>
                  <a:gd name="connsiteY8" fmla="*/ 15539 h 74872"/>
                  <a:gd name="connsiteX9" fmla="*/ 73600 w 73599"/>
                  <a:gd name="connsiteY9" fmla="*/ 29525 h 74872"/>
                  <a:gd name="connsiteX10" fmla="*/ 51978 w 73599"/>
                  <a:gd name="connsiteY10" fmla="*/ 29525 h 74872"/>
                  <a:gd name="connsiteX11" fmla="*/ 47320 w 73599"/>
                  <a:gd name="connsiteY11" fmla="*/ 22744 h 74872"/>
                  <a:gd name="connsiteX12" fmla="*/ 37852 w 73599"/>
                  <a:gd name="connsiteY12" fmla="*/ 19778 h 74872"/>
                  <a:gd name="connsiteX13" fmla="*/ 26127 w 73599"/>
                  <a:gd name="connsiteY13" fmla="*/ 24722 h 74872"/>
                  <a:gd name="connsiteX14" fmla="*/ 21469 w 73599"/>
                  <a:gd name="connsiteY14" fmla="*/ 37436 h 74872"/>
                  <a:gd name="connsiteX15" fmla="*/ 26127 w 73599"/>
                  <a:gd name="connsiteY15" fmla="*/ 50292 h 74872"/>
                  <a:gd name="connsiteX16" fmla="*/ 37852 w 73599"/>
                  <a:gd name="connsiteY16" fmla="*/ 55236 h 74872"/>
                  <a:gd name="connsiteX17" fmla="*/ 47320 w 73599"/>
                  <a:gd name="connsiteY17" fmla="*/ 52269 h 74872"/>
                  <a:gd name="connsiteX18" fmla="*/ 51978 w 73599"/>
                  <a:gd name="connsiteY18" fmla="*/ 45065 h 74872"/>
                  <a:gd name="connsiteX19" fmla="*/ 73600 w 73599"/>
                  <a:gd name="connsiteY19" fmla="*/ 45065 h 74872"/>
                  <a:gd name="connsiteX20" fmla="*/ 67942 w 73599"/>
                  <a:gd name="connsiteY20" fmla="*/ 59333 h 74872"/>
                  <a:gd name="connsiteX21" fmla="*/ 55940 w 73599"/>
                  <a:gd name="connsiteY21" fmla="*/ 70493 h 74872"/>
                  <a:gd name="connsiteX22" fmla="*/ 37852 w 73599"/>
                  <a:gd name="connsiteY22"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599" h="74872">
                    <a:moveTo>
                      <a:pt x="37852" y="74872"/>
                    </a:moveTo>
                    <a:cubicBezTo>
                      <a:pt x="30699" y="74872"/>
                      <a:pt x="24251" y="73271"/>
                      <a:pt x="18498"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498" y="4944"/>
                    </a:cubicBezTo>
                    <a:cubicBezTo>
                      <a:pt x="24251" y="1648"/>
                      <a:pt x="30699" y="0"/>
                      <a:pt x="37852" y="0"/>
                    </a:cubicBezTo>
                    <a:cubicBezTo>
                      <a:pt x="44825" y="0"/>
                      <a:pt x="50854" y="1460"/>
                      <a:pt x="55940" y="4379"/>
                    </a:cubicBezTo>
                    <a:cubicBezTo>
                      <a:pt x="61027" y="7299"/>
                      <a:pt x="65027" y="11019"/>
                      <a:pt x="67942" y="15539"/>
                    </a:cubicBezTo>
                    <a:cubicBezTo>
                      <a:pt x="70866" y="19966"/>
                      <a:pt x="72752" y="24628"/>
                      <a:pt x="73600" y="29525"/>
                    </a:cubicBezTo>
                    <a:lnTo>
                      <a:pt x="51978" y="29525"/>
                    </a:lnTo>
                    <a:cubicBezTo>
                      <a:pt x="51130" y="26888"/>
                      <a:pt x="49578" y="24628"/>
                      <a:pt x="47320" y="22744"/>
                    </a:cubicBezTo>
                    <a:cubicBezTo>
                      <a:pt x="45063" y="20766"/>
                      <a:pt x="41900" y="19778"/>
                      <a:pt x="37852" y="19778"/>
                    </a:cubicBezTo>
                    <a:cubicBezTo>
                      <a:pt x="33242" y="19778"/>
                      <a:pt x="29327" y="21426"/>
                      <a:pt x="26127" y="24722"/>
                    </a:cubicBezTo>
                    <a:cubicBezTo>
                      <a:pt x="23022" y="28018"/>
                      <a:pt x="21469" y="32256"/>
                      <a:pt x="21469" y="37436"/>
                    </a:cubicBezTo>
                    <a:cubicBezTo>
                      <a:pt x="21469" y="42616"/>
                      <a:pt x="23022" y="46901"/>
                      <a:pt x="26127" y="50292"/>
                    </a:cubicBezTo>
                    <a:cubicBezTo>
                      <a:pt x="29327" y="53588"/>
                      <a:pt x="33242" y="55236"/>
                      <a:pt x="37852" y="55236"/>
                    </a:cubicBezTo>
                    <a:cubicBezTo>
                      <a:pt x="41900" y="55236"/>
                      <a:pt x="45063" y="54247"/>
                      <a:pt x="47320" y="52269"/>
                    </a:cubicBezTo>
                    <a:cubicBezTo>
                      <a:pt x="49578" y="50292"/>
                      <a:pt x="51130" y="47890"/>
                      <a:pt x="51978" y="45065"/>
                    </a:cubicBezTo>
                    <a:lnTo>
                      <a:pt x="73600" y="45065"/>
                    </a:lnTo>
                    <a:cubicBezTo>
                      <a:pt x="72752" y="50056"/>
                      <a:pt x="70866" y="54812"/>
                      <a:pt x="67942" y="59333"/>
                    </a:cubicBezTo>
                    <a:cubicBezTo>
                      <a:pt x="65027" y="63853"/>
                      <a:pt x="61027" y="67573"/>
                      <a:pt x="55940" y="70493"/>
                    </a:cubicBezTo>
                    <a:cubicBezTo>
                      <a:pt x="50949" y="73412"/>
                      <a:pt x="44920" y="74872"/>
                      <a:pt x="37852" y="74872"/>
                    </a:cubicBezTo>
                    <a:close/>
                  </a:path>
                </a:pathLst>
              </a:custGeom>
              <a:solidFill>
                <a:srgbClr val="FFFFFF"/>
              </a:solidFill>
              <a:ln w="9525" cap="flat">
                <a:noFill/>
                <a:prstDash val="solid"/>
                <a:miter/>
              </a:ln>
            </p:spPr>
            <p:txBody>
              <a:bodyPr rtlCol="0" anchor="ctr"/>
              <a:lstStyle/>
              <a:p>
                <a:endParaRPr lang="en-GB"/>
              </a:p>
            </p:txBody>
          </p:sp>
          <p:sp>
            <p:nvSpPr>
              <p:cNvPr id="76" name="Полилиния: фигура 75">
                <a:extLst>
                  <a:ext uri="{FF2B5EF4-FFF2-40B4-BE49-F238E27FC236}">
                    <a16:creationId xmlns:a16="http://schemas.microsoft.com/office/drawing/2014/main" id="{E8763A65-012A-6194-9A07-24961E2F6D88}"/>
                  </a:ext>
                </a:extLst>
              </p:cNvPr>
              <p:cNvSpPr/>
              <p:nvPr/>
            </p:nvSpPr>
            <p:spPr>
              <a:xfrm>
                <a:off x="5060013" y="254218"/>
                <a:ext cx="66817" cy="74872"/>
              </a:xfrm>
              <a:custGeom>
                <a:avLst/>
                <a:gdLst>
                  <a:gd name="connsiteX0" fmla="*/ 26413 w 66817"/>
                  <a:gd name="connsiteY0" fmla="*/ 74872 h 74872"/>
                  <a:gd name="connsiteX1" fmla="*/ 12287 w 66817"/>
                  <a:gd name="connsiteY1" fmla="*/ 71905 h 74872"/>
                  <a:gd name="connsiteX2" fmla="*/ 3105 w 66817"/>
                  <a:gd name="connsiteY2" fmla="*/ 63994 h 74872"/>
                  <a:gd name="connsiteX3" fmla="*/ 0 w 66817"/>
                  <a:gd name="connsiteY3" fmla="*/ 52693 h 74872"/>
                  <a:gd name="connsiteX4" fmla="*/ 7629 w 66817"/>
                  <a:gd name="connsiteY4" fmla="*/ 35458 h 74872"/>
                  <a:gd name="connsiteX5" fmla="*/ 29661 w 66817"/>
                  <a:gd name="connsiteY5" fmla="*/ 28960 h 74872"/>
                  <a:gd name="connsiteX6" fmla="*/ 45482 w 66817"/>
                  <a:gd name="connsiteY6" fmla="*/ 28960 h 74872"/>
                  <a:gd name="connsiteX7" fmla="*/ 45482 w 66817"/>
                  <a:gd name="connsiteY7" fmla="*/ 27689 h 74872"/>
                  <a:gd name="connsiteX8" fmla="*/ 42377 w 66817"/>
                  <a:gd name="connsiteY8" fmla="*/ 20060 h 74872"/>
                  <a:gd name="connsiteX9" fmla="*/ 34604 w 66817"/>
                  <a:gd name="connsiteY9" fmla="*/ 16952 h 74872"/>
                  <a:gd name="connsiteX10" fmla="*/ 27689 w 66817"/>
                  <a:gd name="connsiteY10" fmla="*/ 18930 h 74872"/>
                  <a:gd name="connsiteX11" fmla="*/ 24012 w 66817"/>
                  <a:gd name="connsiteY11" fmla="*/ 23309 h 74872"/>
                  <a:gd name="connsiteX12" fmla="*/ 3105 w 66817"/>
                  <a:gd name="connsiteY12" fmla="*/ 23309 h 74872"/>
                  <a:gd name="connsiteX13" fmla="*/ 7629 w 66817"/>
                  <a:gd name="connsiteY13" fmla="*/ 12008 h 74872"/>
                  <a:gd name="connsiteX14" fmla="*/ 18364 w 66817"/>
                  <a:gd name="connsiteY14" fmla="*/ 3390 h 74872"/>
                  <a:gd name="connsiteX15" fmla="*/ 34604 w 66817"/>
                  <a:gd name="connsiteY15" fmla="*/ 0 h 74872"/>
                  <a:gd name="connsiteX16" fmla="*/ 51559 w 66817"/>
                  <a:gd name="connsiteY16" fmla="*/ 3673 h 74872"/>
                  <a:gd name="connsiteX17" fmla="*/ 62865 w 66817"/>
                  <a:gd name="connsiteY17" fmla="*/ 13703 h 74872"/>
                  <a:gd name="connsiteX18" fmla="*/ 66818 w 66817"/>
                  <a:gd name="connsiteY18" fmla="*/ 27689 h 74872"/>
                  <a:gd name="connsiteX19" fmla="*/ 66818 w 66817"/>
                  <a:gd name="connsiteY19" fmla="*/ 73460 h 74872"/>
                  <a:gd name="connsiteX20" fmla="*/ 48311 w 66817"/>
                  <a:gd name="connsiteY20" fmla="*/ 73460 h 74872"/>
                  <a:gd name="connsiteX21" fmla="*/ 46901 w 66817"/>
                  <a:gd name="connsiteY21" fmla="*/ 67244 h 74872"/>
                  <a:gd name="connsiteX22" fmla="*/ 46196 w 66817"/>
                  <a:gd name="connsiteY22" fmla="*/ 67244 h 74872"/>
                  <a:gd name="connsiteX23" fmla="*/ 38424 w 66817"/>
                  <a:gd name="connsiteY23" fmla="*/ 72612 h 74872"/>
                  <a:gd name="connsiteX24" fmla="*/ 26413 w 66817"/>
                  <a:gd name="connsiteY24" fmla="*/ 74872 h 74872"/>
                  <a:gd name="connsiteX25" fmla="*/ 31080 w 66817"/>
                  <a:gd name="connsiteY25" fmla="*/ 58344 h 74872"/>
                  <a:gd name="connsiteX26" fmla="*/ 41672 w 66817"/>
                  <a:gd name="connsiteY26" fmla="*/ 54671 h 74872"/>
                  <a:gd name="connsiteX27" fmla="*/ 45482 w 66817"/>
                  <a:gd name="connsiteY27" fmla="*/ 44782 h 74872"/>
                  <a:gd name="connsiteX28" fmla="*/ 45482 w 66817"/>
                  <a:gd name="connsiteY28" fmla="*/ 43087 h 74872"/>
                  <a:gd name="connsiteX29" fmla="*/ 32490 w 66817"/>
                  <a:gd name="connsiteY29" fmla="*/ 43087 h 74872"/>
                  <a:gd name="connsiteX30" fmla="*/ 24155 w 66817"/>
                  <a:gd name="connsiteY30" fmla="*/ 45206 h 74872"/>
                  <a:gd name="connsiteX31" fmla="*/ 21469 w 66817"/>
                  <a:gd name="connsiteY31" fmla="*/ 50715 h 74872"/>
                  <a:gd name="connsiteX32" fmla="*/ 23870 w 66817"/>
                  <a:gd name="connsiteY32" fmla="*/ 56366 h 74872"/>
                  <a:gd name="connsiteX33" fmla="*/ 31080 w 66817"/>
                  <a:gd name="connsiteY33" fmla="*/ 58344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817" h="74872">
                    <a:moveTo>
                      <a:pt x="26413" y="74872"/>
                    </a:moveTo>
                    <a:cubicBezTo>
                      <a:pt x="21050" y="74872"/>
                      <a:pt x="16335" y="73884"/>
                      <a:pt x="12287" y="71905"/>
                    </a:cubicBezTo>
                    <a:cubicBezTo>
                      <a:pt x="8334" y="69928"/>
                      <a:pt x="5267" y="67291"/>
                      <a:pt x="3105" y="63994"/>
                    </a:cubicBezTo>
                    <a:cubicBezTo>
                      <a:pt x="1038" y="60604"/>
                      <a:pt x="0" y="56837"/>
                      <a:pt x="0" y="52693"/>
                    </a:cubicBezTo>
                    <a:cubicBezTo>
                      <a:pt x="0" y="45535"/>
                      <a:pt x="2543" y="39791"/>
                      <a:pt x="7629" y="35458"/>
                    </a:cubicBezTo>
                    <a:cubicBezTo>
                      <a:pt x="12716" y="31126"/>
                      <a:pt x="20060" y="28960"/>
                      <a:pt x="29661" y="28960"/>
                    </a:cubicBezTo>
                    <a:lnTo>
                      <a:pt x="45482" y="28960"/>
                    </a:lnTo>
                    <a:lnTo>
                      <a:pt x="45482" y="27689"/>
                    </a:lnTo>
                    <a:cubicBezTo>
                      <a:pt x="45482" y="24581"/>
                      <a:pt x="44453" y="22038"/>
                      <a:pt x="42377" y="20060"/>
                    </a:cubicBezTo>
                    <a:cubicBezTo>
                      <a:pt x="40405" y="17988"/>
                      <a:pt x="37814" y="16952"/>
                      <a:pt x="34604" y="16952"/>
                    </a:cubicBezTo>
                    <a:cubicBezTo>
                      <a:pt x="31690" y="16952"/>
                      <a:pt x="29385" y="17611"/>
                      <a:pt x="27689" y="18930"/>
                    </a:cubicBezTo>
                    <a:cubicBezTo>
                      <a:pt x="25994" y="20154"/>
                      <a:pt x="24765" y="21614"/>
                      <a:pt x="24012" y="23309"/>
                    </a:cubicBezTo>
                    <a:lnTo>
                      <a:pt x="3105" y="23309"/>
                    </a:lnTo>
                    <a:cubicBezTo>
                      <a:pt x="3572" y="19354"/>
                      <a:pt x="5086" y="15587"/>
                      <a:pt x="7629" y="12008"/>
                    </a:cubicBezTo>
                    <a:cubicBezTo>
                      <a:pt x="10268" y="8429"/>
                      <a:pt x="13840" y="5557"/>
                      <a:pt x="18364" y="3390"/>
                    </a:cubicBezTo>
                    <a:cubicBezTo>
                      <a:pt x="22974" y="1130"/>
                      <a:pt x="28394" y="0"/>
                      <a:pt x="34604" y="0"/>
                    </a:cubicBezTo>
                    <a:cubicBezTo>
                      <a:pt x="41110" y="0"/>
                      <a:pt x="46758" y="1224"/>
                      <a:pt x="51559" y="3673"/>
                    </a:cubicBezTo>
                    <a:cubicBezTo>
                      <a:pt x="56455" y="6122"/>
                      <a:pt x="60227" y="9465"/>
                      <a:pt x="62865" y="13703"/>
                    </a:cubicBezTo>
                    <a:cubicBezTo>
                      <a:pt x="65503" y="17847"/>
                      <a:pt x="66818" y="22509"/>
                      <a:pt x="66818" y="27689"/>
                    </a:cubicBezTo>
                    <a:lnTo>
                      <a:pt x="66818" y="73460"/>
                    </a:lnTo>
                    <a:lnTo>
                      <a:pt x="48311" y="73460"/>
                    </a:lnTo>
                    <a:lnTo>
                      <a:pt x="46901" y="67244"/>
                    </a:lnTo>
                    <a:lnTo>
                      <a:pt x="46196" y="67244"/>
                    </a:lnTo>
                    <a:cubicBezTo>
                      <a:pt x="44596" y="69221"/>
                      <a:pt x="42005" y="71011"/>
                      <a:pt x="38424" y="72612"/>
                    </a:cubicBezTo>
                    <a:cubicBezTo>
                      <a:pt x="34938" y="74119"/>
                      <a:pt x="30937" y="74872"/>
                      <a:pt x="26413" y="74872"/>
                    </a:cubicBezTo>
                    <a:close/>
                    <a:moveTo>
                      <a:pt x="31080" y="58344"/>
                    </a:moveTo>
                    <a:cubicBezTo>
                      <a:pt x="35595" y="58344"/>
                      <a:pt x="39129" y="57119"/>
                      <a:pt x="41672" y="54671"/>
                    </a:cubicBezTo>
                    <a:cubicBezTo>
                      <a:pt x="44215" y="52222"/>
                      <a:pt x="45482" y="48926"/>
                      <a:pt x="45482" y="44782"/>
                    </a:cubicBezTo>
                    <a:lnTo>
                      <a:pt x="45482" y="43087"/>
                    </a:lnTo>
                    <a:lnTo>
                      <a:pt x="32490" y="43087"/>
                    </a:lnTo>
                    <a:cubicBezTo>
                      <a:pt x="28813" y="43087"/>
                      <a:pt x="26041" y="43793"/>
                      <a:pt x="24155" y="45206"/>
                    </a:cubicBezTo>
                    <a:cubicBezTo>
                      <a:pt x="22365" y="46524"/>
                      <a:pt x="21469" y="48361"/>
                      <a:pt x="21469" y="50715"/>
                    </a:cubicBezTo>
                    <a:cubicBezTo>
                      <a:pt x="21469" y="53070"/>
                      <a:pt x="22269" y="54953"/>
                      <a:pt x="23870" y="56366"/>
                    </a:cubicBezTo>
                    <a:cubicBezTo>
                      <a:pt x="25565" y="57685"/>
                      <a:pt x="27965" y="58344"/>
                      <a:pt x="31080" y="58344"/>
                    </a:cubicBezTo>
                    <a:close/>
                  </a:path>
                </a:pathLst>
              </a:custGeom>
              <a:solidFill>
                <a:srgbClr val="FFFFFF"/>
              </a:solidFill>
              <a:ln w="9525" cap="flat">
                <a:noFill/>
                <a:prstDash val="solid"/>
                <a:miter/>
              </a:ln>
            </p:spPr>
            <p:txBody>
              <a:bodyPr rtlCol="0" anchor="ctr"/>
              <a:lstStyle/>
              <a:p>
                <a:endParaRPr lang="en-GB"/>
              </a:p>
            </p:txBody>
          </p:sp>
          <p:sp>
            <p:nvSpPr>
              <p:cNvPr id="77" name="Полилиния: фигура 76">
                <a:extLst>
                  <a:ext uri="{FF2B5EF4-FFF2-40B4-BE49-F238E27FC236}">
                    <a16:creationId xmlns:a16="http://schemas.microsoft.com/office/drawing/2014/main" id="{FE92B6F8-3176-E015-3DD1-6D147BC73FA5}"/>
                  </a:ext>
                </a:extLst>
              </p:cNvPr>
              <p:cNvSpPr/>
              <p:nvPr/>
            </p:nvSpPr>
            <p:spPr>
              <a:xfrm>
                <a:off x="4961734" y="228790"/>
                <a:ext cx="83343" cy="98887"/>
              </a:xfrm>
              <a:custGeom>
                <a:avLst/>
                <a:gdLst>
                  <a:gd name="connsiteX0" fmla="*/ 22603 w 83343"/>
                  <a:gd name="connsiteY0" fmla="*/ 98887 h 98887"/>
                  <a:gd name="connsiteX1" fmla="*/ 0 w 83343"/>
                  <a:gd name="connsiteY1" fmla="*/ 98887 h 98887"/>
                  <a:gd name="connsiteX2" fmla="*/ 0 w 83343"/>
                  <a:gd name="connsiteY2" fmla="*/ 0 h 98887"/>
                  <a:gd name="connsiteX3" fmla="*/ 22603 w 83343"/>
                  <a:gd name="connsiteY3" fmla="*/ 0 h 98887"/>
                  <a:gd name="connsiteX4" fmla="*/ 22603 w 83343"/>
                  <a:gd name="connsiteY4" fmla="*/ 37436 h 98887"/>
                  <a:gd name="connsiteX5" fmla="*/ 60741 w 83343"/>
                  <a:gd name="connsiteY5" fmla="*/ 37436 h 98887"/>
                  <a:gd name="connsiteX6" fmla="*/ 60741 w 83343"/>
                  <a:gd name="connsiteY6" fmla="*/ 0 h 98887"/>
                  <a:gd name="connsiteX7" fmla="*/ 83344 w 83343"/>
                  <a:gd name="connsiteY7" fmla="*/ 0 h 98887"/>
                  <a:gd name="connsiteX8" fmla="*/ 83344 w 83343"/>
                  <a:gd name="connsiteY8" fmla="*/ 98887 h 98887"/>
                  <a:gd name="connsiteX9" fmla="*/ 60741 w 83343"/>
                  <a:gd name="connsiteY9" fmla="*/ 98887 h 98887"/>
                  <a:gd name="connsiteX10" fmla="*/ 60741 w 83343"/>
                  <a:gd name="connsiteY10" fmla="*/ 60745 h 98887"/>
                  <a:gd name="connsiteX11" fmla="*/ 22603 w 83343"/>
                  <a:gd name="connsiteY11" fmla="*/ 60745 h 98887"/>
                  <a:gd name="connsiteX12" fmla="*/ 22603 w 83343"/>
                  <a:gd name="connsiteY12" fmla="*/ 98887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3" h="98887">
                    <a:moveTo>
                      <a:pt x="22603" y="98887"/>
                    </a:moveTo>
                    <a:lnTo>
                      <a:pt x="0" y="98887"/>
                    </a:lnTo>
                    <a:lnTo>
                      <a:pt x="0" y="0"/>
                    </a:lnTo>
                    <a:lnTo>
                      <a:pt x="22603" y="0"/>
                    </a:lnTo>
                    <a:lnTo>
                      <a:pt x="22603" y="37436"/>
                    </a:lnTo>
                    <a:lnTo>
                      <a:pt x="60741" y="37436"/>
                    </a:lnTo>
                    <a:lnTo>
                      <a:pt x="60741" y="0"/>
                    </a:lnTo>
                    <a:lnTo>
                      <a:pt x="83344" y="0"/>
                    </a:lnTo>
                    <a:lnTo>
                      <a:pt x="83344" y="98887"/>
                    </a:lnTo>
                    <a:lnTo>
                      <a:pt x="60741" y="98887"/>
                    </a:lnTo>
                    <a:lnTo>
                      <a:pt x="60741" y="60745"/>
                    </a:lnTo>
                    <a:lnTo>
                      <a:pt x="22603" y="60745"/>
                    </a:lnTo>
                    <a:lnTo>
                      <a:pt x="22603" y="98887"/>
                    </a:lnTo>
                    <a:close/>
                  </a:path>
                </a:pathLst>
              </a:custGeom>
              <a:solidFill>
                <a:srgbClr val="FFFFFF"/>
              </a:solidFill>
              <a:ln w="9525" cap="flat">
                <a:noFill/>
                <a:prstDash val="solid"/>
                <a:miter/>
              </a:ln>
            </p:spPr>
            <p:txBody>
              <a:bodyPr rtlCol="0" anchor="ctr"/>
              <a:lstStyle/>
              <a:p>
                <a:endParaRPr lang="en-GB"/>
              </a:p>
            </p:txBody>
          </p:sp>
          <p:sp>
            <p:nvSpPr>
              <p:cNvPr id="78" name="Полилиния: фигура 77">
                <a:extLst>
                  <a:ext uri="{FF2B5EF4-FFF2-40B4-BE49-F238E27FC236}">
                    <a16:creationId xmlns:a16="http://schemas.microsoft.com/office/drawing/2014/main" id="{4BE2EE69-7B6D-EB85-6BAC-C34D5C8603CA}"/>
                  </a:ext>
                </a:extLst>
              </p:cNvPr>
              <p:cNvSpPr/>
              <p:nvPr/>
            </p:nvSpPr>
            <p:spPr>
              <a:xfrm>
                <a:off x="4834385" y="254218"/>
                <a:ext cx="74447" cy="74872"/>
              </a:xfrm>
              <a:custGeom>
                <a:avLst/>
                <a:gdLst>
                  <a:gd name="connsiteX0" fmla="*/ 37862 w 74447"/>
                  <a:gd name="connsiteY0" fmla="*/ 74872 h 74872"/>
                  <a:gd name="connsiteX1" fmla="*/ 18507 w 74447"/>
                  <a:gd name="connsiteY1" fmla="*/ 70069 h 74872"/>
                  <a:gd name="connsiteX2" fmla="*/ 4943 w 74447"/>
                  <a:gd name="connsiteY2" fmla="*/ 56649 h 74872"/>
                  <a:gd name="connsiteX3" fmla="*/ 0 w 74447"/>
                  <a:gd name="connsiteY3" fmla="*/ 37436 h 74872"/>
                  <a:gd name="connsiteX4" fmla="*/ 4943 w 74447"/>
                  <a:gd name="connsiteY4" fmla="*/ 18365 h 74872"/>
                  <a:gd name="connsiteX5" fmla="*/ 18507 w 74447"/>
                  <a:gd name="connsiteY5" fmla="*/ 4944 h 74872"/>
                  <a:gd name="connsiteX6" fmla="*/ 37862 w 74447"/>
                  <a:gd name="connsiteY6" fmla="*/ 0 h 74872"/>
                  <a:gd name="connsiteX7" fmla="*/ 56359 w 74447"/>
                  <a:gd name="connsiteY7" fmla="*/ 4803 h 74872"/>
                  <a:gd name="connsiteX8" fmla="*/ 69647 w 74447"/>
                  <a:gd name="connsiteY8" fmla="*/ 18082 h 74872"/>
                  <a:gd name="connsiteX9" fmla="*/ 74447 w 74447"/>
                  <a:gd name="connsiteY9" fmla="*/ 36588 h 74872"/>
                  <a:gd name="connsiteX10" fmla="*/ 73743 w 74447"/>
                  <a:gd name="connsiteY10" fmla="*/ 43652 h 74872"/>
                  <a:gd name="connsiteX11" fmla="*/ 21184 w 74447"/>
                  <a:gd name="connsiteY11" fmla="*/ 43652 h 74872"/>
                  <a:gd name="connsiteX12" fmla="*/ 26699 w 74447"/>
                  <a:gd name="connsiteY12" fmla="*/ 53682 h 74872"/>
                  <a:gd name="connsiteX13" fmla="*/ 37862 w 74447"/>
                  <a:gd name="connsiteY13" fmla="*/ 57637 h 74872"/>
                  <a:gd name="connsiteX14" fmla="*/ 46053 w 74447"/>
                  <a:gd name="connsiteY14" fmla="*/ 55801 h 74872"/>
                  <a:gd name="connsiteX15" fmla="*/ 51140 w 74447"/>
                  <a:gd name="connsiteY15" fmla="*/ 51987 h 74872"/>
                  <a:gd name="connsiteX16" fmla="*/ 72609 w 74447"/>
                  <a:gd name="connsiteY16" fmla="*/ 51987 h 74872"/>
                  <a:gd name="connsiteX17" fmla="*/ 66961 w 74447"/>
                  <a:gd name="connsiteY17" fmla="*/ 62017 h 74872"/>
                  <a:gd name="connsiteX18" fmla="*/ 55235 w 74447"/>
                  <a:gd name="connsiteY18" fmla="*/ 71058 h 74872"/>
                  <a:gd name="connsiteX19" fmla="*/ 37862 w 74447"/>
                  <a:gd name="connsiteY19" fmla="*/ 74872 h 74872"/>
                  <a:gd name="connsiteX20" fmla="*/ 53397 w 74447"/>
                  <a:gd name="connsiteY20" fmla="*/ 30796 h 74872"/>
                  <a:gd name="connsiteX21" fmla="*/ 48311 w 74447"/>
                  <a:gd name="connsiteY21" fmla="*/ 20908 h 74872"/>
                  <a:gd name="connsiteX22" fmla="*/ 37862 w 74447"/>
                  <a:gd name="connsiteY22" fmla="*/ 16952 h 74872"/>
                  <a:gd name="connsiteX23" fmla="*/ 26842 w 74447"/>
                  <a:gd name="connsiteY23" fmla="*/ 20908 h 74872"/>
                  <a:gd name="connsiteX24" fmla="*/ 21184 w 74447"/>
                  <a:gd name="connsiteY24" fmla="*/ 30796 h 74872"/>
                  <a:gd name="connsiteX25" fmla="*/ 53397 w 74447"/>
                  <a:gd name="connsiteY25" fmla="*/ 30796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47" h="74872">
                    <a:moveTo>
                      <a:pt x="37862" y="74872"/>
                    </a:moveTo>
                    <a:cubicBezTo>
                      <a:pt x="30699" y="74872"/>
                      <a:pt x="24251" y="73271"/>
                      <a:pt x="18507" y="70069"/>
                    </a:cubicBezTo>
                    <a:cubicBezTo>
                      <a:pt x="12754" y="66773"/>
                      <a:pt x="8239" y="62299"/>
                      <a:pt x="4943" y="56649"/>
                    </a:cubicBezTo>
                    <a:cubicBezTo>
                      <a:pt x="1648" y="50904"/>
                      <a:pt x="0" y="44499"/>
                      <a:pt x="0" y="37436"/>
                    </a:cubicBezTo>
                    <a:cubicBezTo>
                      <a:pt x="0" y="30373"/>
                      <a:pt x="1648" y="24016"/>
                      <a:pt x="4943" y="18365"/>
                    </a:cubicBezTo>
                    <a:cubicBezTo>
                      <a:pt x="8239" y="12620"/>
                      <a:pt x="12754" y="8146"/>
                      <a:pt x="18507" y="4944"/>
                    </a:cubicBezTo>
                    <a:cubicBezTo>
                      <a:pt x="24251" y="1648"/>
                      <a:pt x="30699" y="0"/>
                      <a:pt x="37862" y="0"/>
                    </a:cubicBezTo>
                    <a:cubicBezTo>
                      <a:pt x="44634" y="0"/>
                      <a:pt x="50806" y="1601"/>
                      <a:pt x="56359" y="4803"/>
                    </a:cubicBezTo>
                    <a:cubicBezTo>
                      <a:pt x="62017" y="8005"/>
                      <a:pt x="66437" y="12432"/>
                      <a:pt x="69647" y="18082"/>
                    </a:cubicBezTo>
                    <a:cubicBezTo>
                      <a:pt x="72847" y="23639"/>
                      <a:pt x="74447" y="29808"/>
                      <a:pt x="74447" y="36588"/>
                    </a:cubicBezTo>
                    <a:cubicBezTo>
                      <a:pt x="74447" y="39131"/>
                      <a:pt x="74209" y="41486"/>
                      <a:pt x="73743" y="43652"/>
                    </a:cubicBezTo>
                    <a:lnTo>
                      <a:pt x="21184" y="43652"/>
                    </a:lnTo>
                    <a:cubicBezTo>
                      <a:pt x="21755" y="47607"/>
                      <a:pt x="23593" y="50951"/>
                      <a:pt x="26699" y="53682"/>
                    </a:cubicBezTo>
                    <a:cubicBezTo>
                      <a:pt x="29804" y="56319"/>
                      <a:pt x="33528" y="57637"/>
                      <a:pt x="37862" y="57637"/>
                    </a:cubicBezTo>
                    <a:cubicBezTo>
                      <a:pt x="41062" y="57637"/>
                      <a:pt x="43786" y="57025"/>
                      <a:pt x="46053" y="55801"/>
                    </a:cubicBezTo>
                    <a:cubicBezTo>
                      <a:pt x="48311" y="54577"/>
                      <a:pt x="50006" y="53305"/>
                      <a:pt x="51140" y="51987"/>
                    </a:cubicBezTo>
                    <a:lnTo>
                      <a:pt x="72609" y="51987"/>
                    </a:lnTo>
                    <a:cubicBezTo>
                      <a:pt x="71666" y="55189"/>
                      <a:pt x="69780" y="58532"/>
                      <a:pt x="66961" y="62017"/>
                    </a:cubicBezTo>
                    <a:cubicBezTo>
                      <a:pt x="64132" y="65501"/>
                      <a:pt x="60227" y="68515"/>
                      <a:pt x="55235" y="71058"/>
                    </a:cubicBezTo>
                    <a:cubicBezTo>
                      <a:pt x="50340" y="73601"/>
                      <a:pt x="44548" y="74872"/>
                      <a:pt x="37862" y="74872"/>
                    </a:cubicBezTo>
                    <a:close/>
                    <a:moveTo>
                      <a:pt x="53397" y="30796"/>
                    </a:moveTo>
                    <a:cubicBezTo>
                      <a:pt x="52835" y="26841"/>
                      <a:pt x="51140" y="23545"/>
                      <a:pt x="48311" y="20908"/>
                    </a:cubicBezTo>
                    <a:cubicBezTo>
                      <a:pt x="45482" y="18271"/>
                      <a:pt x="42005" y="16952"/>
                      <a:pt x="37862" y="16952"/>
                    </a:cubicBezTo>
                    <a:cubicBezTo>
                      <a:pt x="33433" y="16952"/>
                      <a:pt x="29756" y="18271"/>
                      <a:pt x="26842" y="20908"/>
                    </a:cubicBezTo>
                    <a:cubicBezTo>
                      <a:pt x="23917" y="23545"/>
                      <a:pt x="22031" y="26841"/>
                      <a:pt x="21184" y="30796"/>
                    </a:cubicBezTo>
                    <a:lnTo>
                      <a:pt x="53397" y="30796"/>
                    </a:lnTo>
                    <a:close/>
                  </a:path>
                </a:pathLst>
              </a:custGeom>
              <a:solidFill>
                <a:srgbClr val="FFFFFF"/>
              </a:solidFill>
              <a:ln w="9525" cap="flat">
                <a:noFill/>
                <a:prstDash val="solid"/>
                <a:miter/>
              </a:ln>
            </p:spPr>
            <p:txBody>
              <a:bodyPr rtlCol="0" anchor="ctr"/>
              <a:lstStyle/>
              <a:p>
                <a:endParaRPr lang="en-GB"/>
              </a:p>
            </p:txBody>
          </p:sp>
          <p:sp>
            <p:nvSpPr>
              <p:cNvPr id="79" name="Полилиния: фигура 78">
                <a:extLst>
                  <a:ext uri="{FF2B5EF4-FFF2-40B4-BE49-F238E27FC236}">
                    <a16:creationId xmlns:a16="http://schemas.microsoft.com/office/drawing/2014/main" id="{F22BF602-D236-CB93-3BD2-46916FEA7053}"/>
                  </a:ext>
                </a:extLst>
              </p:cNvPr>
              <p:cNvSpPr/>
              <p:nvPr/>
            </p:nvSpPr>
            <p:spPr>
              <a:xfrm>
                <a:off x="4754127" y="255631"/>
                <a:ext cx="76714" cy="72046"/>
              </a:xfrm>
              <a:custGeom>
                <a:avLst/>
                <a:gdLst>
                  <a:gd name="connsiteX0" fmla="*/ 52416 w 76714"/>
                  <a:gd name="connsiteY0" fmla="*/ 72047 h 72046"/>
                  <a:gd name="connsiteX1" fmla="*/ 24165 w 76714"/>
                  <a:gd name="connsiteY1" fmla="*/ 72047 h 72046"/>
                  <a:gd name="connsiteX2" fmla="*/ 0 w 76714"/>
                  <a:gd name="connsiteY2" fmla="*/ 0 h 72046"/>
                  <a:gd name="connsiteX3" fmla="*/ 22041 w 76714"/>
                  <a:gd name="connsiteY3" fmla="*/ 0 h 72046"/>
                  <a:gd name="connsiteX4" fmla="*/ 36871 w 76714"/>
                  <a:gd name="connsiteY4" fmla="*/ 46195 h 72046"/>
                  <a:gd name="connsiteX5" fmla="*/ 39700 w 76714"/>
                  <a:gd name="connsiteY5" fmla="*/ 46195 h 72046"/>
                  <a:gd name="connsiteX6" fmla="*/ 54531 w 76714"/>
                  <a:gd name="connsiteY6" fmla="*/ 0 h 72046"/>
                  <a:gd name="connsiteX7" fmla="*/ 76714 w 76714"/>
                  <a:gd name="connsiteY7" fmla="*/ 0 h 72046"/>
                  <a:gd name="connsiteX8" fmla="*/ 52416 w 76714"/>
                  <a:gd name="connsiteY8" fmla="*/ 72047 h 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14" h="72046">
                    <a:moveTo>
                      <a:pt x="52416" y="72047"/>
                    </a:moveTo>
                    <a:lnTo>
                      <a:pt x="24165" y="72047"/>
                    </a:lnTo>
                    <a:lnTo>
                      <a:pt x="0" y="0"/>
                    </a:lnTo>
                    <a:lnTo>
                      <a:pt x="22041" y="0"/>
                    </a:lnTo>
                    <a:lnTo>
                      <a:pt x="36871" y="46195"/>
                    </a:lnTo>
                    <a:lnTo>
                      <a:pt x="39700" y="46195"/>
                    </a:lnTo>
                    <a:lnTo>
                      <a:pt x="54531" y="0"/>
                    </a:lnTo>
                    <a:lnTo>
                      <a:pt x="76714" y="0"/>
                    </a:lnTo>
                    <a:lnTo>
                      <a:pt x="52416" y="72047"/>
                    </a:lnTo>
                    <a:close/>
                  </a:path>
                </a:pathLst>
              </a:custGeom>
              <a:solidFill>
                <a:srgbClr val="FFFFFF"/>
              </a:solidFill>
              <a:ln w="9525" cap="flat">
                <a:noFill/>
                <a:prstDash val="solid"/>
                <a:miter/>
              </a:ln>
            </p:spPr>
            <p:txBody>
              <a:bodyPr rtlCol="0" anchor="ctr"/>
              <a:lstStyle/>
              <a:p>
                <a:endParaRPr lang="en-GB"/>
              </a:p>
            </p:txBody>
          </p:sp>
          <p:sp>
            <p:nvSpPr>
              <p:cNvPr id="80" name="Полилиния: фигура 79">
                <a:extLst>
                  <a:ext uri="{FF2B5EF4-FFF2-40B4-BE49-F238E27FC236}">
                    <a16:creationId xmlns:a16="http://schemas.microsoft.com/office/drawing/2014/main" id="{E939960B-5088-8DEC-F2D8-E4A80D6E0646}"/>
                  </a:ext>
                </a:extLst>
              </p:cNvPr>
              <p:cNvSpPr/>
              <p:nvPr/>
            </p:nvSpPr>
            <p:spPr>
              <a:xfrm>
                <a:off x="4723837"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81" name="Полилиния: фигура 80">
                <a:extLst>
                  <a:ext uri="{FF2B5EF4-FFF2-40B4-BE49-F238E27FC236}">
                    <a16:creationId xmlns:a16="http://schemas.microsoft.com/office/drawing/2014/main" id="{CF5684A4-9C47-3DAB-2281-D24418F3AA8B}"/>
                  </a:ext>
                </a:extLst>
              </p:cNvPr>
              <p:cNvSpPr/>
              <p:nvPr/>
            </p:nvSpPr>
            <p:spPr>
              <a:xfrm>
                <a:off x="4660544" y="233309"/>
                <a:ext cx="48872" cy="94367"/>
              </a:xfrm>
              <a:custGeom>
                <a:avLst/>
                <a:gdLst>
                  <a:gd name="connsiteX0" fmla="*/ 32347 w 48872"/>
                  <a:gd name="connsiteY0" fmla="*/ 94367 h 94367"/>
                  <a:gd name="connsiteX1" fmla="*/ 16669 w 48872"/>
                  <a:gd name="connsiteY1" fmla="*/ 89282 h 94367"/>
                  <a:gd name="connsiteX2" fmla="*/ 11297 w 48872"/>
                  <a:gd name="connsiteY2" fmla="*/ 74731 h 94367"/>
                  <a:gd name="connsiteX3" fmla="*/ 11297 w 48872"/>
                  <a:gd name="connsiteY3" fmla="*/ 42522 h 94367"/>
                  <a:gd name="connsiteX4" fmla="*/ 0 w 48872"/>
                  <a:gd name="connsiteY4" fmla="*/ 42522 h 94367"/>
                  <a:gd name="connsiteX5" fmla="*/ 0 w 48872"/>
                  <a:gd name="connsiteY5" fmla="*/ 22320 h 94367"/>
                  <a:gd name="connsiteX6" fmla="*/ 11297 w 48872"/>
                  <a:gd name="connsiteY6" fmla="*/ 22320 h 94367"/>
                  <a:gd name="connsiteX7" fmla="*/ 11297 w 48872"/>
                  <a:gd name="connsiteY7" fmla="*/ 0 h 94367"/>
                  <a:gd name="connsiteX8" fmla="*/ 32633 w 48872"/>
                  <a:gd name="connsiteY8" fmla="*/ 0 h 94367"/>
                  <a:gd name="connsiteX9" fmla="*/ 32633 w 48872"/>
                  <a:gd name="connsiteY9" fmla="*/ 22320 h 94367"/>
                  <a:gd name="connsiteX10" fmla="*/ 48873 w 48872"/>
                  <a:gd name="connsiteY10" fmla="*/ 22320 h 94367"/>
                  <a:gd name="connsiteX11" fmla="*/ 48873 w 48872"/>
                  <a:gd name="connsiteY11" fmla="*/ 42522 h 94367"/>
                  <a:gd name="connsiteX12" fmla="*/ 32633 w 48872"/>
                  <a:gd name="connsiteY12" fmla="*/ 42522 h 94367"/>
                  <a:gd name="connsiteX13" fmla="*/ 32633 w 48872"/>
                  <a:gd name="connsiteY13" fmla="*/ 70210 h 94367"/>
                  <a:gd name="connsiteX14" fmla="*/ 33757 w 48872"/>
                  <a:gd name="connsiteY14" fmla="*/ 74025 h 94367"/>
                  <a:gd name="connsiteX15" fmla="*/ 37576 w 48872"/>
                  <a:gd name="connsiteY15" fmla="*/ 75155 h 94367"/>
                  <a:gd name="connsiteX16" fmla="*/ 48873 w 48872"/>
                  <a:gd name="connsiteY16" fmla="*/ 75155 h 94367"/>
                  <a:gd name="connsiteX17" fmla="*/ 48873 w 48872"/>
                  <a:gd name="connsiteY17" fmla="*/ 94367 h 94367"/>
                  <a:gd name="connsiteX18" fmla="*/ 32347 w 48872"/>
                  <a:gd name="connsiteY18" fmla="*/ 94367 h 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72" h="94367">
                    <a:moveTo>
                      <a:pt x="32347" y="94367"/>
                    </a:moveTo>
                    <a:cubicBezTo>
                      <a:pt x="25470" y="94367"/>
                      <a:pt x="20241" y="92672"/>
                      <a:pt x="16669" y="89282"/>
                    </a:cubicBezTo>
                    <a:cubicBezTo>
                      <a:pt x="13087" y="85891"/>
                      <a:pt x="11297" y="81041"/>
                      <a:pt x="11297" y="74731"/>
                    </a:cubicBezTo>
                    <a:lnTo>
                      <a:pt x="11297" y="42522"/>
                    </a:lnTo>
                    <a:lnTo>
                      <a:pt x="0" y="42522"/>
                    </a:lnTo>
                    <a:lnTo>
                      <a:pt x="0" y="22320"/>
                    </a:lnTo>
                    <a:lnTo>
                      <a:pt x="11297" y="22320"/>
                    </a:lnTo>
                    <a:lnTo>
                      <a:pt x="11297" y="0"/>
                    </a:lnTo>
                    <a:lnTo>
                      <a:pt x="32633" y="0"/>
                    </a:lnTo>
                    <a:lnTo>
                      <a:pt x="32633" y="22320"/>
                    </a:lnTo>
                    <a:lnTo>
                      <a:pt x="48873" y="22320"/>
                    </a:lnTo>
                    <a:lnTo>
                      <a:pt x="48873" y="42522"/>
                    </a:lnTo>
                    <a:lnTo>
                      <a:pt x="32633" y="42522"/>
                    </a:lnTo>
                    <a:lnTo>
                      <a:pt x="32633" y="70210"/>
                    </a:lnTo>
                    <a:cubicBezTo>
                      <a:pt x="32633" y="72000"/>
                      <a:pt x="33004" y="73271"/>
                      <a:pt x="33757" y="74025"/>
                    </a:cubicBezTo>
                    <a:cubicBezTo>
                      <a:pt x="34509" y="74778"/>
                      <a:pt x="35785" y="75155"/>
                      <a:pt x="37576" y="75155"/>
                    </a:cubicBezTo>
                    <a:lnTo>
                      <a:pt x="48873" y="75155"/>
                    </a:lnTo>
                    <a:lnTo>
                      <a:pt x="48873" y="94367"/>
                    </a:lnTo>
                    <a:lnTo>
                      <a:pt x="32347" y="94367"/>
                    </a:lnTo>
                    <a:close/>
                  </a:path>
                </a:pathLst>
              </a:custGeom>
              <a:solidFill>
                <a:srgbClr val="FFFFFF"/>
              </a:solidFill>
              <a:ln w="9525" cap="flat">
                <a:noFill/>
                <a:prstDash val="solid"/>
                <a:miter/>
              </a:ln>
            </p:spPr>
            <p:txBody>
              <a:bodyPr rtlCol="0" anchor="ctr"/>
              <a:lstStyle/>
              <a:p>
                <a:endParaRPr lang="en-GB"/>
              </a:p>
            </p:txBody>
          </p:sp>
          <p:sp>
            <p:nvSpPr>
              <p:cNvPr id="82" name="Полилиния: фигура 81">
                <a:extLst>
                  <a:ext uri="{FF2B5EF4-FFF2-40B4-BE49-F238E27FC236}">
                    <a16:creationId xmlns:a16="http://schemas.microsoft.com/office/drawing/2014/main" id="{A3402633-4CC4-06CA-A436-54E6460ADEB4}"/>
                  </a:ext>
                </a:extLst>
              </p:cNvPr>
              <p:cNvSpPr/>
              <p:nvPr/>
            </p:nvSpPr>
            <p:spPr>
              <a:xfrm>
                <a:off x="4626730" y="226670"/>
                <a:ext cx="22317" cy="101006"/>
              </a:xfrm>
              <a:custGeom>
                <a:avLst/>
                <a:gdLst>
                  <a:gd name="connsiteX0" fmla="*/ 21755 w 22317"/>
                  <a:gd name="connsiteY0" fmla="*/ 101007 h 101006"/>
                  <a:gd name="connsiteX1" fmla="*/ 419 w 22317"/>
                  <a:gd name="connsiteY1" fmla="*/ 101007 h 101006"/>
                  <a:gd name="connsiteX2" fmla="*/ 419 w 22317"/>
                  <a:gd name="connsiteY2" fmla="*/ 28960 h 101006"/>
                  <a:gd name="connsiteX3" fmla="*/ 21755 w 22317"/>
                  <a:gd name="connsiteY3" fmla="*/ 28960 h 101006"/>
                  <a:gd name="connsiteX4" fmla="*/ 21755 w 22317"/>
                  <a:gd name="connsiteY4" fmla="*/ 101007 h 101006"/>
                  <a:gd name="connsiteX5" fmla="*/ 22317 w 22317"/>
                  <a:gd name="connsiteY5" fmla="*/ 18506 h 101006"/>
                  <a:gd name="connsiteX6" fmla="*/ 0 w 22317"/>
                  <a:gd name="connsiteY6" fmla="*/ 18506 h 101006"/>
                  <a:gd name="connsiteX7" fmla="*/ 0 w 22317"/>
                  <a:gd name="connsiteY7" fmla="*/ 0 h 101006"/>
                  <a:gd name="connsiteX8" fmla="*/ 22317 w 22317"/>
                  <a:gd name="connsiteY8" fmla="*/ 0 h 101006"/>
                  <a:gd name="connsiteX9" fmla="*/ 22317 w 22317"/>
                  <a:gd name="connsiteY9" fmla="*/ 18506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17" h="101006">
                    <a:moveTo>
                      <a:pt x="21755" y="101007"/>
                    </a:moveTo>
                    <a:lnTo>
                      <a:pt x="419" y="101007"/>
                    </a:lnTo>
                    <a:lnTo>
                      <a:pt x="419" y="28960"/>
                    </a:lnTo>
                    <a:lnTo>
                      <a:pt x="21755" y="28960"/>
                    </a:lnTo>
                    <a:lnTo>
                      <a:pt x="21755" y="101007"/>
                    </a:lnTo>
                    <a:close/>
                    <a:moveTo>
                      <a:pt x="22317" y="18506"/>
                    </a:moveTo>
                    <a:lnTo>
                      <a:pt x="0" y="18506"/>
                    </a:lnTo>
                    <a:lnTo>
                      <a:pt x="0" y="0"/>
                    </a:lnTo>
                    <a:lnTo>
                      <a:pt x="22317" y="0"/>
                    </a:lnTo>
                    <a:lnTo>
                      <a:pt x="22317" y="18506"/>
                    </a:lnTo>
                    <a:close/>
                  </a:path>
                </a:pathLst>
              </a:custGeom>
              <a:solidFill>
                <a:srgbClr val="FFFFFF"/>
              </a:solidFill>
              <a:ln w="9525" cap="flat">
                <a:noFill/>
                <a:prstDash val="solid"/>
                <a:miter/>
              </a:ln>
            </p:spPr>
            <p:txBody>
              <a:bodyPr rtlCol="0" anchor="ctr"/>
              <a:lstStyle/>
              <a:p>
                <a:endParaRPr lang="en-GB"/>
              </a:p>
            </p:txBody>
          </p:sp>
          <p:sp>
            <p:nvSpPr>
              <p:cNvPr id="83" name="Полилиния: фигура 82">
                <a:extLst>
                  <a:ext uri="{FF2B5EF4-FFF2-40B4-BE49-F238E27FC236}">
                    <a16:creationId xmlns:a16="http://schemas.microsoft.com/office/drawing/2014/main" id="{31CABDCA-36DF-0C52-7B04-5A14217AD335}"/>
                  </a:ext>
                </a:extLst>
              </p:cNvPr>
              <p:cNvSpPr/>
              <p:nvPr/>
            </p:nvSpPr>
            <p:spPr>
              <a:xfrm>
                <a:off x="4549378" y="254218"/>
                <a:ext cx="65122" cy="74872"/>
              </a:xfrm>
              <a:custGeom>
                <a:avLst/>
                <a:gdLst>
                  <a:gd name="connsiteX0" fmla="*/ 32775 w 65122"/>
                  <a:gd name="connsiteY0" fmla="*/ 74872 h 74872"/>
                  <a:gd name="connsiteX1" fmla="*/ 13706 w 65122"/>
                  <a:gd name="connsiteY1" fmla="*/ 70917 h 74872"/>
                  <a:gd name="connsiteX2" fmla="*/ 3115 w 65122"/>
                  <a:gd name="connsiteY2" fmla="*/ 61310 h 74872"/>
                  <a:gd name="connsiteX3" fmla="*/ 0 w 65122"/>
                  <a:gd name="connsiteY3" fmla="*/ 50998 h 74872"/>
                  <a:gd name="connsiteX4" fmla="*/ 20764 w 65122"/>
                  <a:gd name="connsiteY4" fmla="*/ 50998 h 74872"/>
                  <a:gd name="connsiteX5" fmla="*/ 23736 w 65122"/>
                  <a:gd name="connsiteY5" fmla="*/ 56366 h 74872"/>
                  <a:gd name="connsiteX6" fmla="*/ 32775 w 65122"/>
                  <a:gd name="connsiteY6" fmla="*/ 58626 h 74872"/>
                  <a:gd name="connsiteX7" fmla="*/ 41253 w 65122"/>
                  <a:gd name="connsiteY7" fmla="*/ 56931 h 74872"/>
                  <a:gd name="connsiteX8" fmla="*/ 44082 w 65122"/>
                  <a:gd name="connsiteY8" fmla="*/ 52552 h 74872"/>
                  <a:gd name="connsiteX9" fmla="*/ 42243 w 65122"/>
                  <a:gd name="connsiteY9" fmla="*/ 48314 h 74872"/>
                  <a:gd name="connsiteX10" fmla="*/ 35747 w 65122"/>
                  <a:gd name="connsiteY10" fmla="*/ 46053 h 74872"/>
                  <a:gd name="connsiteX11" fmla="*/ 25003 w 65122"/>
                  <a:gd name="connsiteY11" fmla="*/ 44358 h 74872"/>
                  <a:gd name="connsiteX12" fmla="*/ 286 w 65122"/>
                  <a:gd name="connsiteY12" fmla="*/ 22885 h 74872"/>
                  <a:gd name="connsiteX13" fmla="*/ 3962 w 65122"/>
                  <a:gd name="connsiteY13" fmla="*/ 11443 h 74872"/>
                  <a:gd name="connsiteX14" fmla="*/ 14840 w 65122"/>
                  <a:gd name="connsiteY14" fmla="*/ 3108 h 74872"/>
                  <a:gd name="connsiteX15" fmla="*/ 32071 w 65122"/>
                  <a:gd name="connsiteY15" fmla="*/ 0 h 74872"/>
                  <a:gd name="connsiteX16" fmla="*/ 49444 w 65122"/>
                  <a:gd name="connsiteY16" fmla="*/ 3673 h 74872"/>
                  <a:gd name="connsiteX17" fmla="*/ 60322 w 65122"/>
                  <a:gd name="connsiteY17" fmla="*/ 12714 h 74872"/>
                  <a:gd name="connsiteX18" fmla="*/ 63998 w 65122"/>
                  <a:gd name="connsiteY18" fmla="*/ 23309 h 74872"/>
                  <a:gd name="connsiteX19" fmla="*/ 43367 w 65122"/>
                  <a:gd name="connsiteY19" fmla="*/ 23309 h 74872"/>
                  <a:gd name="connsiteX20" fmla="*/ 40262 w 65122"/>
                  <a:gd name="connsiteY20" fmla="*/ 18365 h 74872"/>
                  <a:gd name="connsiteX21" fmla="*/ 32071 w 65122"/>
                  <a:gd name="connsiteY21" fmla="*/ 16246 h 74872"/>
                  <a:gd name="connsiteX22" fmla="*/ 24155 w 65122"/>
                  <a:gd name="connsiteY22" fmla="*/ 18224 h 74872"/>
                  <a:gd name="connsiteX23" fmla="*/ 21479 w 65122"/>
                  <a:gd name="connsiteY23" fmla="*/ 22603 h 74872"/>
                  <a:gd name="connsiteX24" fmla="*/ 29670 w 65122"/>
                  <a:gd name="connsiteY24" fmla="*/ 27971 h 74872"/>
                  <a:gd name="connsiteX25" fmla="*/ 40967 w 65122"/>
                  <a:gd name="connsiteY25" fmla="*/ 29666 h 74872"/>
                  <a:gd name="connsiteX26" fmla="*/ 65122 w 65122"/>
                  <a:gd name="connsiteY26" fmla="*/ 52269 h 74872"/>
                  <a:gd name="connsiteX27" fmla="*/ 61455 w 65122"/>
                  <a:gd name="connsiteY27" fmla="*/ 63712 h 74872"/>
                  <a:gd name="connsiteX28" fmla="*/ 50578 w 65122"/>
                  <a:gd name="connsiteY28" fmla="*/ 71905 h 74872"/>
                  <a:gd name="connsiteX29" fmla="*/ 32775 w 65122"/>
                  <a:gd name="connsiteY29" fmla="*/ 74872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122" h="74872">
                    <a:moveTo>
                      <a:pt x="32775" y="74872"/>
                    </a:moveTo>
                    <a:cubicBezTo>
                      <a:pt x="24955" y="74872"/>
                      <a:pt x="18602" y="73553"/>
                      <a:pt x="13706" y="70917"/>
                    </a:cubicBezTo>
                    <a:cubicBezTo>
                      <a:pt x="8811" y="68186"/>
                      <a:pt x="5277" y="64983"/>
                      <a:pt x="3115" y="61310"/>
                    </a:cubicBezTo>
                    <a:cubicBezTo>
                      <a:pt x="1038" y="57637"/>
                      <a:pt x="0" y="54200"/>
                      <a:pt x="0" y="50998"/>
                    </a:cubicBezTo>
                    <a:lnTo>
                      <a:pt x="20764" y="50998"/>
                    </a:lnTo>
                    <a:cubicBezTo>
                      <a:pt x="20764" y="52976"/>
                      <a:pt x="21755" y="54765"/>
                      <a:pt x="23736" y="56366"/>
                    </a:cubicBezTo>
                    <a:cubicBezTo>
                      <a:pt x="25803" y="57873"/>
                      <a:pt x="28823" y="58626"/>
                      <a:pt x="32775" y="58626"/>
                    </a:cubicBezTo>
                    <a:cubicBezTo>
                      <a:pt x="36643" y="58626"/>
                      <a:pt x="39462" y="58061"/>
                      <a:pt x="41253" y="56931"/>
                    </a:cubicBezTo>
                    <a:cubicBezTo>
                      <a:pt x="43139" y="55707"/>
                      <a:pt x="44082" y="54247"/>
                      <a:pt x="44082" y="52552"/>
                    </a:cubicBezTo>
                    <a:cubicBezTo>
                      <a:pt x="44082" y="50762"/>
                      <a:pt x="43463" y="49350"/>
                      <a:pt x="42243" y="48314"/>
                    </a:cubicBezTo>
                    <a:cubicBezTo>
                      <a:pt x="41015" y="47278"/>
                      <a:pt x="38852" y="46524"/>
                      <a:pt x="35747" y="46053"/>
                    </a:cubicBezTo>
                    <a:lnTo>
                      <a:pt x="25003" y="44358"/>
                    </a:lnTo>
                    <a:cubicBezTo>
                      <a:pt x="8525" y="41815"/>
                      <a:pt x="286" y="34658"/>
                      <a:pt x="286" y="22885"/>
                    </a:cubicBezTo>
                    <a:cubicBezTo>
                      <a:pt x="286" y="18742"/>
                      <a:pt x="1505" y="14927"/>
                      <a:pt x="3962" y="11443"/>
                    </a:cubicBezTo>
                    <a:cubicBezTo>
                      <a:pt x="6410" y="7958"/>
                      <a:pt x="10030" y="5180"/>
                      <a:pt x="14840" y="3108"/>
                    </a:cubicBezTo>
                    <a:cubicBezTo>
                      <a:pt x="19641" y="1036"/>
                      <a:pt x="25384" y="0"/>
                      <a:pt x="32071" y="0"/>
                    </a:cubicBezTo>
                    <a:cubicBezTo>
                      <a:pt x="38852" y="0"/>
                      <a:pt x="44644" y="1224"/>
                      <a:pt x="49444" y="3673"/>
                    </a:cubicBezTo>
                    <a:cubicBezTo>
                      <a:pt x="54245" y="6027"/>
                      <a:pt x="57874" y="9041"/>
                      <a:pt x="60322" y="12714"/>
                    </a:cubicBezTo>
                    <a:cubicBezTo>
                      <a:pt x="62770" y="16293"/>
                      <a:pt x="63998" y="19825"/>
                      <a:pt x="63998" y="23309"/>
                    </a:cubicBezTo>
                    <a:lnTo>
                      <a:pt x="43367" y="23309"/>
                    </a:lnTo>
                    <a:cubicBezTo>
                      <a:pt x="43367" y="21426"/>
                      <a:pt x="42339" y="19778"/>
                      <a:pt x="40262" y="18365"/>
                    </a:cubicBezTo>
                    <a:cubicBezTo>
                      <a:pt x="38291" y="16952"/>
                      <a:pt x="35557" y="16246"/>
                      <a:pt x="32071" y="16246"/>
                    </a:cubicBezTo>
                    <a:cubicBezTo>
                      <a:pt x="28680" y="16246"/>
                      <a:pt x="26041" y="16905"/>
                      <a:pt x="24155" y="18224"/>
                    </a:cubicBezTo>
                    <a:cubicBezTo>
                      <a:pt x="22374" y="19448"/>
                      <a:pt x="21479" y="20908"/>
                      <a:pt x="21479" y="22603"/>
                    </a:cubicBezTo>
                    <a:cubicBezTo>
                      <a:pt x="21479" y="25334"/>
                      <a:pt x="24203" y="27123"/>
                      <a:pt x="29670" y="27971"/>
                    </a:cubicBezTo>
                    <a:lnTo>
                      <a:pt x="40967" y="29666"/>
                    </a:lnTo>
                    <a:cubicBezTo>
                      <a:pt x="57074" y="32021"/>
                      <a:pt x="65122" y="39555"/>
                      <a:pt x="65122" y="52269"/>
                    </a:cubicBezTo>
                    <a:cubicBezTo>
                      <a:pt x="65122" y="56413"/>
                      <a:pt x="63903" y="60227"/>
                      <a:pt x="61455" y="63712"/>
                    </a:cubicBezTo>
                    <a:cubicBezTo>
                      <a:pt x="59103" y="67103"/>
                      <a:pt x="55474" y="69834"/>
                      <a:pt x="50578" y="71905"/>
                    </a:cubicBezTo>
                    <a:cubicBezTo>
                      <a:pt x="45777" y="73884"/>
                      <a:pt x="39843" y="74872"/>
                      <a:pt x="32775" y="74872"/>
                    </a:cubicBezTo>
                    <a:close/>
                  </a:path>
                </a:pathLst>
              </a:custGeom>
              <a:solidFill>
                <a:srgbClr val="FFFFFF"/>
              </a:solidFill>
              <a:ln w="9525" cap="flat">
                <a:noFill/>
                <a:prstDash val="solid"/>
                <a:miter/>
              </a:ln>
            </p:spPr>
            <p:txBody>
              <a:bodyPr rtlCol="0" anchor="ctr"/>
              <a:lstStyle/>
              <a:p>
                <a:endParaRPr lang="en-GB"/>
              </a:p>
            </p:txBody>
          </p:sp>
          <p:sp>
            <p:nvSpPr>
              <p:cNvPr id="84" name="Полилиния: фигура 83">
                <a:extLst>
                  <a:ext uri="{FF2B5EF4-FFF2-40B4-BE49-F238E27FC236}">
                    <a16:creationId xmlns:a16="http://schemas.microsoft.com/office/drawing/2014/main" id="{951F3093-3408-2D08-734D-6342E298636E}"/>
                  </a:ext>
                </a:extLst>
              </p:cNvPr>
              <p:cNvSpPr/>
              <p:nvPr/>
            </p:nvSpPr>
            <p:spPr>
              <a:xfrm>
                <a:off x="4465510" y="254218"/>
                <a:ext cx="75437" cy="74872"/>
              </a:xfrm>
              <a:custGeom>
                <a:avLst/>
                <a:gdLst>
                  <a:gd name="connsiteX0" fmla="*/ 37719 w 75437"/>
                  <a:gd name="connsiteY0" fmla="*/ 74872 h 74872"/>
                  <a:gd name="connsiteX1" fmla="*/ 18364 w 75437"/>
                  <a:gd name="connsiteY1" fmla="*/ 70069 h 74872"/>
                  <a:gd name="connsiteX2" fmla="*/ 4810 w 75437"/>
                  <a:gd name="connsiteY2" fmla="*/ 56649 h 74872"/>
                  <a:gd name="connsiteX3" fmla="*/ 0 w 75437"/>
                  <a:gd name="connsiteY3" fmla="*/ 37436 h 74872"/>
                  <a:gd name="connsiteX4" fmla="*/ 4810 w 75437"/>
                  <a:gd name="connsiteY4" fmla="*/ 18365 h 74872"/>
                  <a:gd name="connsiteX5" fmla="*/ 18364 w 75437"/>
                  <a:gd name="connsiteY5" fmla="*/ 4944 h 74872"/>
                  <a:gd name="connsiteX6" fmla="*/ 37719 w 75437"/>
                  <a:gd name="connsiteY6" fmla="*/ 0 h 74872"/>
                  <a:gd name="connsiteX7" fmla="*/ 57074 w 75437"/>
                  <a:gd name="connsiteY7" fmla="*/ 4944 h 74872"/>
                  <a:gd name="connsiteX8" fmla="*/ 70494 w 75437"/>
                  <a:gd name="connsiteY8" fmla="*/ 18365 h 74872"/>
                  <a:gd name="connsiteX9" fmla="*/ 75438 w 75437"/>
                  <a:gd name="connsiteY9" fmla="*/ 37436 h 74872"/>
                  <a:gd name="connsiteX10" fmla="*/ 70494 w 75437"/>
                  <a:gd name="connsiteY10" fmla="*/ 56649 h 74872"/>
                  <a:gd name="connsiteX11" fmla="*/ 57074 w 75437"/>
                  <a:gd name="connsiteY11" fmla="*/ 70069 h 74872"/>
                  <a:gd name="connsiteX12" fmla="*/ 37719 w 75437"/>
                  <a:gd name="connsiteY12" fmla="*/ 74872 h 74872"/>
                  <a:gd name="connsiteX13" fmla="*/ 37719 w 75437"/>
                  <a:gd name="connsiteY13" fmla="*/ 55095 h 74872"/>
                  <a:gd name="connsiteX14" fmla="*/ 49311 w 75437"/>
                  <a:gd name="connsiteY14" fmla="*/ 50150 h 74872"/>
                  <a:gd name="connsiteX15" fmla="*/ 54112 w 75437"/>
                  <a:gd name="connsiteY15" fmla="*/ 37436 h 74872"/>
                  <a:gd name="connsiteX16" fmla="*/ 49311 w 75437"/>
                  <a:gd name="connsiteY16" fmla="*/ 24722 h 74872"/>
                  <a:gd name="connsiteX17" fmla="*/ 37719 w 75437"/>
                  <a:gd name="connsiteY17" fmla="*/ 19778 h 74872"/>
                  <a:gd name="connsiteX18" fmla="*/ 25994 w 75437"/>
                  <a:gd name="connsiteY18" fmla="*/ 24722 h 74872"/>
                  <a:gd name="connsiteX19" fmla="*/ 21336 w 75437"/>
                  <a:gd name="connsiteY19" fmla="*/ 37436 h 74872"/>
                  <a:gd name="connsiteX20" fmla="*/ 25994 w 75437"/>
                  <a:gd name="connsiteY20" fmla="*/ 50150 h 74872"/>
                  <a:gd name="connsiteX21" fmla="*/ 37719 w 75437"/>
                  <a:gd name="connsiteY21" fmla="*/ 55095 h 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37" h="74872">
                    <a:moveTo>
                      <a:pt x="37719" y="74872"/>
                    </a:moveTo>
                    <a:cubicBezTo>
                      <a:pt x="30566" y="74872"/>
                      <a:pt x="24117" y="73271"/>
                      <a:pt x="18364" y="70069"/>
                    </a:cubicBezTo>
                    <a:cubicBezTo>
                      <a:pt x="12621" y="66773"/>
                      <a:pt x="8106" y="62299"/>
                      <a:pt x="4810" y="56649"/>
                    </a:cubicBezTo>
                    <a:cubicBezTo>
                      <a:pt x="1610" y="50904"/>
                      <a:pt x="0" y="44499"/>
                      <a:pt x="0" y="37436"/>
                    </a:cubicBezTo>
                    <a:cubicBezTo>
                      <a:pt x="0" y="30373"/>
                      <a:pt x="1610" y="24016"/>
                      <a:pt x="4810" y="18365"/>
                    </a:cubicBezTo>
                    <a:cubicBezTo>
                      <a:pt x="8106" y="12620"/>
                      <a:pt x="12621" y="8146"/>
                      <a:pt x="18364" y="4944"/>
                    </a:cubicBezTo>
                    <a:cubicBezTo>
                      <a:pt x="24117" y="1648"/>
                      <a:pt x="30566" y="0"/>
                      <a:pt x="37719" y="0"/>
                    </a:cubicBezTo>
                    <a:cubicBezTo>
                      <a:pt x="44882" y="0"/>
                      <a:pt x="51330" y="1648"/>
                      <a:pt x="57074" y="4944"/>
                    </a:cubicBezTo>
                    <a:cubicBezTo>
                      <a:pt x="62817" y="8146"/>
                      <a:pt x="67294" y="12620"/>
                      <a:pt x="70494" y="18365"/>
                    </a:cubicBezTo>
                    <a:cubicBezTo>
                      <a:pt x="73790" y="24016"/>
                      <a:pt x="75438" y="30373"/>
                      <a:pt x="75438" y="37436"/>
                    </a:cubicBezTo>
                    <a:cubicBezTo>
                      <a:pt x="75438" y="44499"/>
                      <a:pt x="73790" y="50904"/>
                      <a:pt x="70494" y="56649"/>
                    </a:cubicBezTo>
                    <a:cubicBezTo>
                      <a:pt x="67294" y="62299"/>
                      <a:pt x="62817" y="66773"/>
                      <a:pt x="57074" y="70069"/>
                    </a:cubicBezTo>
                    <a:cubicBezTo>
                      <a:pt x="51330" y="73271"/>
                      <a:pt x="44882" y="74872"/>
                      <a:pt x="37719" y="74872"/>
                    </a:cubicBezTo>
                    <a:close/>
                    <a:moveTo>
                      <a:pt x="37719" y="55095"/>
                    </a:moveTo>
                    <a:cubicBezTo>
                      <a:pt x="42339" y="55095"/>
                      <a:pt x="46196" y="53446"/>
                      <a:pt x="49311" y="50150"/>
                    </a:cubicBezTo>
                    <a:cubicBezTo>
                      <a:pt x="52511" y="46854"/>
                      <a:pt x="54112" y="42616"/>
                      <a:pt x="54112" y="37436"/>
                    </a:cubicBezTo>
                    <a:cubicBezTo>
                      <a:pt x="54112" y="32256"/>
                      <a:pt x="52511" y="28018"/>
                      <a:pt x="49311" y="24722"/>
                    </a:cubicBezTo>
                    <a:cubicBezTo>
                      <a:pt x="46196" y="21426"/>
                      <a:pt x="42339" y="19778"/>
                      <a:pt x="37719" y="19778"/>
                    </a:cubicBezTo>
                    <a:cubicBezTo>
                      <a:pt x="33109" y="19778"/>
                      <a:pt x="29204" y="21426"/>
                      <a:pt x="25994" y="24722"/>
                    </a:cubicBezTo>
                    <a:cubicBezTo>
                      <a:pt x="22889" y="28018"/>
                      <a:pt x="21336" y="32256"/>
                      <a:pt x="21336" y="37436"/>
                    </a:cubicBezTo>
                    <a:cubicBezTo>
                      <a:pt x="21336" y="42616"/>
                      <a:pt x="22889" y="46854"/>
                      <a:pt x="25994" y="50150"/>
                    </a:cubicBezTo>
                    <a:cubicBezTo>
                      <a:pt x="29204" y="53446"/>
                      <a:pt x="33109" y="55095"/>
                      <a:pt x="37719" y="55095"/>
                    </a:cubicBezTo>
                    <a:close/>
                  </a:path>
                </a:pathLst>
              </a:custGeom>
              <a:solidFill>
                <a:srgbClr val="FFFFFF"/>
              </a:solidFill>
              <a:ln w="9525" cap="flat">
                <a:noFill/>
                <a:prstDash val="solid"/>
                <a:miter/>
              </a:ln>
            </p:spPr>
            <p:txBody>
              <a:bodyPr rtlCol="0" anchor="ctr"/>
              <a:lstStyle/>
              <a:p>
                <a:endParaRPr lang="en-GB"/>
              </a:p>
            </p:txBody>
          </p:sp>
          <p:sp>
            <p:nvSpPr>
              <p:cNvPr id="85" name="Полилиния: фигура 84">
                <a:extLst>
                  <a:ext uri="{FF2B5EF4-FFF2-40B4-BE49-F238E27FC236}">
                    <a16:creationId xmlns:a16="http://schemas.microsoft.com/office/drawing/2014/main" id="{AB1D44E0-159A-4432-A2F8-C53E818D8CBB}"/>
                  </a:ext>
                </a:extLst>
              </p:cNvPr>
              <p:cNvSpPr/>
              <p:nvPr/>
            </p:nvSpPr>
            <p:spPr>
              <a:xfrm>
                <a:off x="4379966" y="228790"/>
                <a:ext cx="78409" cy="98887"/>
              </a:xfrm>
              <a:custGeom>
                <a:avLst/>
                <a:gdLst>
                  <a:gd name="connsiteX0" fmla="*/ 0 w 78409"/>
                  <a:gd name="connsiteY0" fmla="*/ 98887 h 98887"/>
                  <a:gd name="connsiteX1" fmla="*/ 0 w 78409"/>
                  <a:gd name="connsiteY1" fmla="*/ 0 h 98887"/>
                  <a:gd name="connsiteX2" fmla="*/ 45777 w 78409"/>
                  <a:gd name="connsiteY2" fmla="*/ 0 h 98887"/>
                  <a:gd name="connsiteX3" fmla="*/ 62722 w 78409"/>
                  <a:gd name="connsiteY3" fmla="*/ 4238 h 98887"/>
                  <a:gd name="connsiteX4" fmla="*/ 74304 w 78409"/>
                  <a:gd name="connsiteY4" fmla="*/ 16387 h 98887"/>
                  <a:gd name="connsiteX5" fmla="*/ 78410 w 78409"/>
                  <a:gd name="connsiteY5" fmla="*/ 34469 h 98887"/>
                  <a:gd name="connsiteX6" fmla="*/ 74304 w 78409"/>
                  <a:gd name="connsiteY6" fmla="*/ 52834 h 98887"/>
                  <a:gd name="connsiteX7" fmla="*/ 62722 w 78409"/>
                  <a:gd name="connsiteY7" fmla="*/ 64983 h 98887"/>
                  <a:gd name="connsiteX8" fmla="*/ 45777 w 78409"/>
                  <a:gd name="connsiteY8" fmla="*/ 69221 h 98887"/>
                  <a:gd name="connsiteX9" fmla="*/ 22603 w 78409"/>
                  <a:gd name="connsiteY9" fmla="*/ 69221 h 98887"/>
                  <a:gd name="connsiteX10" fmla="*/ 22603 w 78409"/>
                  <a:gd name="connsiteY10" fmla="*/ 98887 h 98887"/>
                  <a:gd name="connsiteX11" fmla="*/ 0 w 78409"/>
                  <a:gd name="connsiteY11" fmla="*/ 98887 h 98887"/>
                  <a:gd name="connsiteX12" fmla="*/ 44501 w 78409"/>
                  <a:gd name="connsiteY12" fmla="*/ 47325 h 98887"/>
                  <a:gd name="connsiteX13" fmla="*/ 52549 w 78409"/>
                  <a:gd name="connsiteY13" fmla="*/ 43934 h 98887"/>
                  <a:gd name="connsiteX14" fmla="*/ 55807 w 78409"/>
                  <a:gd name="connsiteY14" fmla="*/ 34611 h 98887"/>
                  <a:gd name="connsiteX15" fmla="*/ 52549 w 78409"/>
                  <a:gd name="connsiteY15" fmla="*/ 25428 h 98887"/>
                  <a:gd name="connsiteX16" fmla="*/ 44501 w 78409"/>
                  <a:gd name="connsiteY16" fmla="*/ 21897 h 98887"/>
                  <a:gd name="connsiteX17" fmla="*/ 22603 w 78409"/>
                  <a:gd name="connsiteY17" fmla="*/ 21897 h 98887"/>
                  <a:gd name="connsiteX18" fmla="*/ 22603 w 78409"/>
                  <a:gd name="connsiteY18" fmla="*/ 47325 h 98887"/>
                  <a:gd name="connsiteX19" fmla="*/ 44501 w 78409"/>
                  <a:gd name="connsiteY19" fmla="*/ 47325 h 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09" h="98887">
                    <a:moveTo>
                      <a:pt x="0" y="98887"/>
                    </a:moveTo>
                    <a:lnTo>
                      <a:pt x="0" y="0"/>
                    </a:lnTo>
                    <a:lnTo>
                      <a:pt x="45777" y="0"/>
                    </a:lnTo>
                    <a:cubicBezTo>
                      <a:pt x="52178" y="0"/>
                      <a:pt x="57826" y="1413"/>
                      <a:pt x="62722" y="4238"/>
                    </a:cubicBezTo>
                    <a:cubicBezTo>
                      <a:pt x="67713" y="7063"/>
                      <a:pt x="71580" y="11113"/>
                      <a:pt x="74304" y="16387"/>
                    </a:cubicBezTo>
                    <a:cubicBezTo>
                      <a:pt x="77038" y="21567"/>
                      <a:pt x="78410" y="27594"/>
                      <a:pt x="78410" y="34469"/>
                    </a:cubicBezTo>
                    <a:cubicBezTo>
                      <a:pt x="78410" y="41439"/>
                      <a:pt x="77038" y="47560"/>
                      <a:pt x="74304" y="52834"/>
                    </a:cubicBezTo>
                    <a:cubicBezTo>
                      <a:pt x="71580" y="58108"/>
                      <a:pt x="67713" y="62158"/>
                      <a:pt x="62722" y="64983"/>
                    </a:cubicBezTo>
                    <a:cubicBezTo>
                      <a:pt x="57826" y="67809"/>
                      <a:pt x="52178" y="69221"/>
                      <a:pt x="45777" y="69221"/>
                    </a:cubicBezTo>
                    <a:lnTo>
                      <a:pt x="22603" y="69221"/>
                    </a:lnTo>
                    <a:lnTo>
                      <a:pt x="22603" y="98887"/>
                    </a:lnTo>
                    <a:lnTo>
                      <a:pt x="0" y="98887"/>
                    </a:lnTo>
                    <a:close/>
                    <a:moveTo>
                      <a:pt x="44501" y="47325"/>
                    </a:moveTo>
                    <a:cubicBezTo>
                      <a:pt x="47796" y="47325"/>
                      <a:pt x="50483" y="46195"/>
                      <a:pt x="52549" y="43934"/>
                    </a:cubicBezTo>
                    <a:cubicBezTo>
                      <a:pt x="54721" y="41580"/>
                      <a:pt x="55807" y="38472"/>
                      <a:pt x="55807" y="34611"/>
                    </a:cubicBezTo>
                    <a:cubicBezTo>
                      <a:pt x="55807" y="30749"/>
                      <a:pt x="54721" y="27689"/>
                      <a:pt x="52549" y="25428"/>
                    </a:cubicBezTo>
                    <a:cubicBezTo>
                      <a:pt x="50483" y="23074"/>
                      <a:pt x="47796" y="21897"/>
                      <a:pt x="44501" y="21897"/>
                    </a:cubicBezTo>
                    <a:lnTo>
                      <a:pt x="22603" y="21897"/>
                    </a:lnTo>
                    <a:lnTo>
                      <a:pt x="22603" y="47325"/>
                    </a:lnTo>
                    <a:lnTo>
                      <a:pt x="44501" y="47325"/>
                    </a:lnTo>
                    <a:close/>
                  </a:path>
                </a:pathLst>
              </a:custGeom>
              <a:solidFill>
                <a:srgbClr val="FFFFFF"/>
              </a:solidFill>
              <a:ln w="9525" cap="flat">
                <a:noFill/>
                <a:prstDash val="solid"/>
                <a:miter/>
              </a:ln>
            </p:spPr>
            <p:txBody>
              <a:bodyPr rtlCol="0" anchor="ctr"/>
              <a:lstStyle/>
              <a:p>
                <a:endParaRPr lang="en-GB"/>
              </a:p>
            </p:txBody>
          </p:sp>
        </p:grpSp>
        <p:pic>
          <p:nvPicPr>
            <p:cNvPr id="59" name="Рисунок 58">
              <a:extLst>
                <a:ext uri="{FF2B5EF4-FFF2-40B4-BE49-F238E27FC236}">
                  <a16:creationId xmlns:a16="http://schemas.microsoft.com/office/drawing/2014/main" id="{211479EB-9CD7-FD11-6A55-363DA6621BF6}"/>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719" y="938801"/>
              <a:ext cx="2543819" cy="221661"/>
            </a:xfrm>
            <a:prstGeom prst="rect">
              <a:avLst/>
            </a:prstGeom>
          </p:spPr>
        </p:pic>
      </p:grpSp>
      <p:sp>
        <p:nvSpPr>
          <p:cNvPr id="55" name="Shape 9">
            <a:extLst>
              <a:ext uri="{FF2B5EF4-FFF2-40B4-BE49-F238E27FC236}">
                <a16:creationId xmlns:a16="http://schemas.microsoft.com/office/drawing/2014/main" id="{52640CF0-83B8-D798-80B3-4DFEF4B670E5}"/>
              </a:ext>
            </a:extLst>
          </p:cNvPr>
          <p:cNvSpPr>
            <a:spLocks noGrp="1"/>
          </p:cNvSpPr>
          <p:nvPr>
            <p:ph type="title" hasCustomPrompt="1"/>
          </p:nvPr>
        </p:nvSpPr>
        <p:spPr>
          <a:xfrm>
            <a:off x="3888741" y="1866628"/>
            <a:ext cx="8129554" cy="1843503"/>
          </a:xfrm>
        </p:spPr>
        <p:txBody>
          <a:bodyPr vert="horz" lIns="0" tIns="0" rIns="0" bIns="0" rtlCol="0" anchor="b">
            <a:noAutofit/>
          </a:bodyPr>
          <a:lstStyle>
            <a:lvl1pPr>
              <a:lnSpc>
                <a:spcPct val="70000"/>
              </a:lnSpc>
              <a:defRPr lang="ru-RU" sz="8000" b="0" spc="-200" baseline="0" dirty="0">
                <a:solidFill>
                  <a:srgbClr val="FFFFFF"/>
                </a:solidFill>
              </a:defRPr>
            </a:lvl1pPr>
          </a:lstStyle>
          <a:p>
            <a:pPr lvl="0"/>
            <a:r>
              <a:rPr lang="ru-RU" dirty="0"/>
              <a:t>Название презентации</a:t>
            </a:r>
          </a:p>
        </p:txBody>
      </p:sp>
      <p:sp>
        <p:nvSpPr>
          <p:cNvPr id="2" name="Текст 46">
            <a:extLst>
              <a:ext uri="{FF2B5EF4-FFF2-40B4-BE49-F238E27FC236}">
                <a16:creationId xmlns:a16="http://schemas.microsoft.com/office/drawing/2014/main" id="{D9E674F4-2C1F-79CA-C618-8498D95A75B5}"/>
              </a:ext>
            </a:extLst>
          </p:cNvPr>
          <p:cNvSpPr>
            <a:spLocks noGrp="1"/>
          </p:cNvSpPr>
          <p:nvPr>
            <p:ph type="body" sz="quarter" idx="14" hasCustomPrompt="1"/>
          </p:nvPr>
        </p:nvSpPr>
        <p:spPr>
          <a:xfrm>
            <a:off x="3942933" y="3707004"/>
            <a:ext cx="3523987" cy="957267"/>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ru-RU" sz="1800" b="0" i="0" kern="1200">
                <a:solidFill>
                  <a:srgbClr val="FFFFFF"/>
                </a:solidFill>
                <a:latin typeface="TT Positive Light"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Текст слайда</a:t>
            </a:r>
            <a:endParaRPr lang="en-US" dirty="0"/>
          </a:p>
        </p:txBody>
      </p:sp>
      <p:sp>
        <p:nvSpPr>
          <p:cNvPr id="40" name="Текст 18">
            <a:extLst>
              <a:ext uri="{FF2B5EF4-FFF2-40B4-BE49-F238E27FC236}">
                <a16:creationId xmlns:a16="http://schemas.microsoft.com/office/drawing/2014/main" id="{31CC2A4B-0052-9CAD-2973-0422888021F9}"/>
              </a:ext>
            </a:extLst>
          </p:cNvPr>
          <p:cNvSpPr>
            <a:spLocks noGrp="1"/>
          </p:cNvSpPr>
          <p:nvPr>
            <p:ph type="body" sz="quarter" idx="11" hasCustomPrompt="1"/>
          </p:nvPr>
        </p:nvSpPr>
        <p:spPr>
          <a:xfrm>
            <a:off x="6962776" y="5559907"/>
            <a:ext cx="4678362" cy="400050"/>
          </a:xfrm>
        </p:spPr>
        <p:txBody>
          <a:bodyPr lIns="0" tIns="0" rIns="0" bIns="0"/>
          <a:lstStyle>
            <a:lvl1pPr marL="0" indent="0" algn="r">
              <a:buNone/>
              <a:defRPr b="0">
                <a:solidFill>
                  <a:schemeClr val="bg1"/>
                </a:solidFill>
                <a:latin typeface="TT Positive DemiBold" panose="020B0003020000020203" pitchFamily="34" charset="0"/>
              </a:defRPr>
            </a:lvl1pPr>
          </a:lstStyle>
          <a:p>
            <a:r>
              <a:rPr lang="ru-RU" sz="2000" spc="-50" baseline="0" dirty="0"/>
              <a:t>Имя спикера</a:t>
            </a:r>
          </a:p>
        </p:txBody>
      </p:sp>
      <p:sp>
        <p:nvSpPr>
          <p:cNvPr id="41" name="Текст 22">
            <a:extLst>
              <a:ext uri="{FF2B5EF4-FFF2-40B4-BE49-F238E27FC236}">
                <a16:creationId xmlns:a16="http://schemas.microsoft.com/office/drawing/2014/main" id="{94E851F2-ADC3-E49A-DC31-AA306C6835E8}"/>
              </a:ext>
            </a:extLst>
          </p:cNvPr>
          <p:cNvSpPr>
            <a:spLocks noGrp="1"/>
          </p:cNvSpPr>
          <p:nvPr>
            <p:ph type="body" sz="quarter" idx="12" hasCustomPrompt="1"/>
          </p:nvPr>
        </p:nvSpPr>
        <p:spPr>
          <a:xfrm>
            <a:off x="7651751" y="5964365"/>
            <a:ext cx="3989387" cy="608013"/>
          </a:xfrm>
        </p:spPr>
        <p:txBody>
          <a:bodyPr lIns="0" tIns="0" rIns="0" bIns="0">
            <a:normAutofit/>
          </a:bodyPr>
          <a:lstStyle>
            <a:lvl1pPr marL="0" indent="0" algn="r">
              <a:buNone/>
              <a:defRPr sz="1600" b="0" i="0">
                <a:solidFill>
                  <a:schemeClr val="bg1"/>
                </a:solidFill>
                <a:latin typeface="TT Positive" panose="020B0003020000020203" pitchFamily="34" charset="0"/>
              </a:defRPr>
            </a:lvl1pPr>
          </a:lstStyle>
          <a:p>
            <a:pPr lvl="0"/>
            <a:r>
              <a:rPr lang="ru-RU" dirty="0"/>
              <a:t>Должность</a:t>
            </a:r>
          </a:p>
        </p:txBody>
      </p:sp>
    </p:spTree>
    <p:extLst>
      <p:ext uri="{BB962C8B-B14F-4D97-AF65-F5344CB8AC3E}">
        <p14:creationId xmlns:p14="http://schemas.microsoft.com/office/powerpoint/2010/main" val="3631764244"/>
      </p:ext>
    </p:extLst>
  </p:cSld>
  <p:clrMapOvr>
    <a:masterClrMapping/>
  </p:clrMapOvr>
  <p:extLst>
    <p:ext uri="{DCECCB84-F9BA-43D5-87BE-67443E8EF086}">
      <p15:sldGuideLst xmlns:p15="http://schemas.microsoft.com/office/powerpoint/2012/main">
        <p15:guide id="2" orient="horz" pos="550" userDrawn="1">
          <p15:clr>
            <a:srgbClr val="FBAE40"/>
          </p15:clr>
        </p15:guide>
        <p15:guide id="3" orient="horz" pos="288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Титульный слайд 3">
    <p:bg>
      <p:bgPr>
        <a:solidFill>
          <a:schemeClr val="tx1"/>
        </a:solidFill>
        <a:effectLst/>
      </p:bgPr>
    </p:bg>
    <p:spTree>
      <p:nvGrpSpPr>
        <p:cNvPr id="1" name=""/>
        <p:cNvGrpSpPr/>
        <p:nvPr/>
      </p:nvGrpSpPr>
      <p:grpSpPr>
        <a:xfrm>
          <a:off x="0" y="0"/>
          <a:ext cx="0" cy="0"/>
          <a:chOff x="0" y="0"/>
          <a:chExt cx="0" cy="0"/>
        </a:xfrm>
      </p:grpSpPr>
      <p:pic>
        <p:nvPicPr>
          <p:cNvPr id="39" name="Рисунок 38">
            <a:extLst>
              <a:ext uri="{FF2B5EF4-FFF2-40B4-BE49-F238E27FC236}">
                <a16:creationId xmlns:a16="http://schemas.microsoft.com/office/drawing/2014/main" id="{E7DD156C-0F5C-8276-5A4C-DB50465298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7215603">
            <a:off x="5340912" y="-1578038"/>
            <a:ext cx="7508816" cy="9743078"/>
          </a:xfrm>
          <a:prstGeom prst="rect">
            <a:avLst/>
          </a:prstGeom>
        </p:spPr>
      </p:pic>
      <p:sp>
        <p:nvSpPr>
          <p:cNvPr id="55" name="Shape 9">
            <a:extLst>
              <a:ext uri="{FF2B5EF4-FFF2-40B4-BE49-F238E27FC236}">
                <a16:creationId xmlns:a16="http://schemas.microsoft.com/office/drawing/2014/main" id="{52640CF0-83B8-D798-80B3-4DFEF4B670E5}"/>
              </a:ext>
            </a:extLst>
          </p:cNvPr>
          <p:cNvSpPr>
            <a:spLocks noGrp="1"/>
          </p:cNvSpPr>
          <p:nvPr>
            <p:ph type="title" hasCustomPrompt="1"/>
          </p:nvPr>
        </p:nvSpPr>
        <p:spPr>
          <a:xfrm>
            <a:off x="587375" y="2287994"/>
            <a:ext cx="5353621" cy="2931226"/>
          </a:xfrm>
        </p:spPr>
        <p:txBody>
          <a:bodyPr vert="horz" lIns="0" tIns="0" rIns="0" bIns="0" rtlCol="0" anchor="b">
            <a:noAutofit/>
          </a:bodyPr>
          <a:lstStyle>
            <a:lvl1pPr>
              <a:lnSpc>
                <a:spcPct val="80000"/>
              </a:lnSpc>
              <a:defRPr lang="ru-RU" sz="6000" b="0" spc="-200" baseline="0" dirty="0">
                <a:solidFill>
                  <a:srgbClr val="FFFFFF"/>
                </a:solidFill>
              </a:defRPr>
            </a:lvl1pPr>
          </a:lstStyle>
          <a:p>
            <a:pPr lvl="0"/>
            <a:r>
              <a:rPr lang="ru-RU" dirty="0"/>
              <a:t>Заголовок —</a:t>
            </a:r>
            <a:br>
              <a:rPr lang="ru-RU" dirty="0"/>
            </a:br>
            <a:r>
              <a:rPr lang="ru-RU" dirty="0"/>
              <a:t>главная мысль </a:t>
            </a:r>
            <a:br>
              <a:rPr lang="ru-RU" dirty="0"/>
            </a:br>
            <a:r>
              <a:rPr lang="ru-RU" dirty="0"/>
              <a:t>слайда</a:t>
            </a:r>
          </a:p>
        </p:txBody>
      </p:sp>
      <p:sp>
        <p:nvSpPr>
          <p:cNvPr id="2" name="Текст 46">
            <a:extLst>
              <a:ext uri="{FF2B5EF4-FFF2-40B4-BE49-F238E27FC236}">
                <a16:creationId xmlns:a16="http://schemas.microsoft.com/office/drawing/2014/main" id="{D9E674F4-2C1F-79CA-C618-8498D95A75B5}"/>
              </a:ext>
            </a:extLst>
          </p:cNvPr>
          <p:cNvSpPr>
            <a:spLocks noGrp="1"/>
          </p:cNvSpPr>
          <p:nvPr>
            <p:ph type="body" sz="quarter" idx="14" hasCustomPrompt="1"/>
          </p:nvPr>
        </p:nvSpPr>
        <p:spPr>
          <a:xfrm>
            <a:off x="587375" y="5387971"/>
            <a:ext cx="5332000" cy="777879"/>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ru-RU" sz="1800" b="0" i="0" kern="1200">
                <a:solidFill>
                  <a:srgbClr val="FFFFFF"/>
                </a:solidFill>
                <a:latin typeface="TT Positive Light"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Текст слайда</a:t>
            </a:r>
            <a:endParaRPr lang="en-US" dirty="0"/>
          </a:p>
        </p:txBody>
      </p:sp>
      <p:grpSp>
        <p:nvGrpSpPr>
          <p:cNvPr id="63" name="Группа 62">
            <a:extLst>
              <a:ext uri="{FF2B5EF4-FFF2-40B4-BE49-F238E27FC236}">
                <a16:creationId xmlns:a16="http://schemas.microsoft.com/office/drawing/2014/main" id="{4AD62BB0-1D36-2BBA-C071-46751BDCC544}"/>
              </a:ext>
            </a:extLst>
          </p:cNvPr>
          <p:cNvGrpSpPr/>
          <p:nvPr userDrawn="1"/>
        </p:nvGrpSpPr>
        <p:grpSpPr>
          <a:xfrm>
            <a:off x="9026645" y="385622"/>
            <a:ext cx="2614657" cy="704331"/>
            <a:chOff x="9026645" y="404770"/>
            <a:chExt cx="2614657" cy="704331"/>
          </a:xfrm>
        </p:grpSpPr>
        <p:grpSp>
          <p:nvGrpSpPr>
            <p:cNvPr id="45" name="Рисунок 2">
              <a:extLst>
                <a:ext uri="{FF2B5EF4-FFF2-40B4-BE49-F238E27FC236}">
                  <a16:creationId xmlns:a16="http://schemas.microsoft.com/office/drawing/2014/main" id="{2F5EE0F1-2809-C5C9-9581-522483CC871E}"/>
                </a:ext>
              </a:extLst>
            </p:cNvPr>
            <p:cNvGrpSpPr/>
            <p:nvPr/>
          </p:nvGrpSpPr>
          <p:grpSpPr>
            <a:xfrm>
              <a:off x="9026645" y="462612"/>
              <a:ext cx="1703084" cy="427988"/>
              <a:chOff x="9026645" y="462612"/>
              <a:chExt cx="1703084" cy="427988"/>
            </a:xfrm>
            <a:solidFill>
              <a:srgbClr val="FFFFFF"/>
            </a:solidFill>
          </p:grpSpPr>
          <p:sp>
            <p:nvSpPr>
              <p:cNvPr id="46" name="Полилиния: фигура 45">
                <a:extLst>
                  <a:ext uri="{FF2B5EF4-FFF2-40B4-BE49-F238E27FC236}">
                    <a16:creationId xmlns:a16="http://schemas.microsoft.com/office/drawing/2014/main" id="{44A5247B-9D55-F102-C767-F255B86510BD}"/>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47" name="Полилиния: фигура 46">
                <a:extLst>
                  <a:ext uri="{FF2B5EF4-FFF2-40B4-BE49-F238E27FC236}">
                    <a16:creationId xmlns:a16="http://schemas.microsoft.com/office/drawing/2014/main" id="{2D1238C1-99F2-999C-A584-2CA5AB7CD903}"/>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48" name="Полилиния: фигура 47">
                <a:extLst>
                  <a:ext uri="{FF2B5EF4-FFF2-40B4-BE49-F238E27FC236}">
                    <a16:creationId xmlns:a16="http://schemas.microsoft.com/office/drawing/2014/main" id="{83992A77-B60E-61F2-803A-A4BA4AD6B2AB}"/>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49" name="Полилиния: фигура 48">
                <a:extLst>
                  <a:ext uri="{FF2B5EF4-FFF2-40B4-BE49-F238E27FC236}">
                    <a16:creationId xmlns:a16="http://schemas.microsoft.com/office/drawing/2014/main" id="{E152B9EA-0870-7182-D082-817D50230AFE}"/>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50" name="Полилиния: фигура 49">
                <a:extLst>
                  <a:ext uri="{FF2B5EF4-FFF2-40B4-BE49-F238E27FC236}">
                    <a16:creationId xmlns:a16="http://schemas.microsoft.com/office/drawing/2014/main" id="{F3DB080A-20FE-AFDA-7020-D3284D61DA3D}"/>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51" name="Полилиния: фигура 50">
                <a:extLst>
                  <a:ext uri="{FF2B5EF4-FFF2-40B4-BE49-F238E27FC236}">
                    <a16:creationId xmlns:a16="http://schemas.microsoft.com/office/drawing/2014/main" id="{037F80E9-0B05-4410-190A-4699B3B0F1BF}"/>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52" name="Рисунок 2">
              <a:extLst>
                <a:ext uri="{FF2B5EF4-FFF2-40B4-BE49-F238E27FC236}">
                  <a16:creationId xmlns:a16="http://schemas.microsoft.com/office/drawing/2014/main" id="{82581A31-45E5-9657-BA04-101E19E7F527}"/>
                </a:ext>
              </a:extLst>
            </p:cNvPr>
            <p:cNvGrpSpPr/>
            <p:nvPr/>
          </p:nvGrpSpPr>
          <p:grpSpPr>
            <a:xfrm>
              <a:off x="11213920" y="425282"/>
              <a:ext cx="427382" cy="427382"/>
              <a:chOff x="11213920" y="425282"/>
              <a:chExt cx="427382" cy="427382"/>
            </a:xfrm>
          </p:grpSpPr>
          <p:sp>
            <p:nvSpPr>
              <p:cNvPr id="54" name="Полилиния: фигура 53">
                <a:extLst>
                  <a:ext uri="{FF2B5EF4-FFF2-40B4-BE49-F238E27FC236}">
                    <a16:creationId xmlns:a16="http://schemas.microsoft.com/office/drawing/2014/main" id="{ECCA283D-8035-A706-5538-F96F42722739}"/>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56" name="Рисунок 2">
                <a:extLst>
                  <a:ext uri="{FF2B5EF4-FFF2-40B4-BE49-F238E27FC236}">
                    <a16:creationId xmlns:a16="http://schemas.microsoft.com/office/drawing/2014/main" id="{2D14B1D4-66EE-8156-5562-FD74577F3AC2}"/>
                  </a:ext>
                </a:extLst>
              </p:cNvPr>
              <p:cNvGrpSpPr/>
              <p:nvPr/>
            </p:nvGrpSpPr>
            <p:grpSpPr>
              <a:xfrm>
                <a:off x="11298278" y="512781"/>
                <a:ext cx="263680" cy="252412"/>
                <a:chOff x="11298278" y="512781"/>
                <a:chExt cx="263680" cy="252412"/>
              </a:xfrm>
              <a:solidFill>
                <a:srgbClr val="000000"/>
              </a:solidFill>
            </p:grpSpPr>
            <p:sp>
              <p:nvSpPr>
                <p:cNvPr id="57" name="Полилиния: фигура 56">
                  <a:extLst>
                    <a:ext uri="{FF2B5EF4-FFF2-40B4-BE49-F238E27FC236}">
                      <a16:creationId xmlns:a16="http://schemas.microsoft.com/office/drawing/2014/main" id="{D46E8E0F-B4EE-62BE-91CA-49D9717E2357}"/>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59" name="Полилиния: фигура 58">
                  <a:extLst>
                    <a:ext uri="{FF2B5EF4-FFF2-40B4-BE49-F238E27FC236}">
                      <a16:creationId xmlns:a16="http://schemas.microsoft.com/office/drawing/2014/main" id="{B34E2AB8-6409-3CC1-1363-573848F2EF2B}"/>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60" name="Рисунок 2">
              <a:extLst>
                <a:ext uri="{FF2B5EF4-FFF2-40B4-BE49-F238E27FC236}">
                  <a16:creationId xmlns:a16="http://schemas.microsoft.com/office/drawing/2014/main" id="{FA0C8832-9126-F7AF-930B-310E082C7CE7}"/>
                </a:ext>
              </a:extLst>
            </p:cNvPr>
            <p:cNvGrpSpPr/>
            <p:nvPr/>
          </p:nvGrpSpPr>
          <p:grpSpPr>
            <a:xfrm>
              <a:off x="10714525" y="404770"/>
              <a:ext cx="375367" cy="704331"/>
              <a:chOff x="10714525" y="404770"/>
              <a:chExt cx="375367" cy="704331"/>
            </a:xfrm>
            <a:solidFill>
              <a:srgbClr val="FFFFFF"/>
            </a:solidFill>
          </p:grpSpPr>
          <p:sp>
            <p:nvSpPr>
              <p:cNvPr id="61" name="Полилиния: фигура 60">
                <a:extLst>
                  <a:ext uri="{FF2B5EF4-FFF2-40B4-BE49-F238E27FC236}">
                    <a16:creationId xmlns:a16="http://schemas.microsoft.com/office/drawing/2014/main" id="{238900BF-6E32-C8F4-32CA-AD33228FEE76}"/>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62" name="Полилиния: фигура 61">
                <a:extLst>
                  <a:ext uri="{FF2B5EF4-FFF2-40B4-BE49-F238E27FC236}">
                    <a16:creationId xmlns:a16="http://schemas.microsoft.com/office/drawing/2014/main" id="{0B677393-B5D8-DF7A-78C8-9714390C37CF}"/>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
        <p:nvSpPr>
          <p:cNvPr id="40" name="Овал 39">
            <a:extLst>
              <a:ext uri="{FF2B5EF4-FFF2-40B4-BE49-F238E27FC236}">
                <a16:creationId xmlns:a16="http://schemas.microsoft.com/office/drawing/2014/main" id="{DAB04DA5-537D-EFDC-A674-5CFE84FA5C88}"/>
              </a:ext>
            </a:extLst>
          </p:cNvPr>
          <p:cNvSpPr/>
          <p:nvPr userDrawn="1"/>
        </p:nvSpPr>
        <p:spPr>
          <a:xfrm>
            <a:off x="-2331077" y="-3600238"/>
            <a:ext cx="10670680" cy="5251846"/>
          </a:xfrm>
          <a:prstGeom prst="ellipse">
            <a:avLst/>
          </a:prstGeom>
          <a:solidFill>
            <a:srgbClr val="4858EE">
              <a:alpha val="96000"/>
            </a:srgbClr>
          </a:solidFill>
          <a:ln>
            <a:noFill/>
          </a:ln>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Текст 46">
            <a:extLst>
              <a:ext uri="{FF2B5EF4-FFF2-40B4-BE49-F238E27FC236}">
                <a16:creationId xmlns:a16="http://schemas.microsoft.com/office/drawing/2014/main" id="{BBB725FF-0167-9BA4-FAAA-BA57958294F0}"/>
              </a:ext>
            </a:extLst>
          </p:cNvPr>
          <p:cNvSpPr>
            <a:spLocks noGrp="1"/>
          </p:cNvSpPr>
          <p:nvPr>
            <p:ph type="body" sz="quarter" idx="15" hasCustomPrompt="1"/>
          </p:nvPr>
        </p:nvSpPr>
        <p:spPr>
          <a:xfrm>
            <a:off x="587375" y="250707"/>
            <a:ext cx="5332000" cy="1163395"/>
          </a:xfrm>
        </p:spPr>
        <p:txBody>
          <a:bodyPr lIns="0" tIns="0" rIns="0" bIns="0" anchor="b">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ru-RU" sz="8400" b="0" i="0" kern="1200" dirty="0">
                <a:solidFill>
                  <a:srgbClr val="0077EB"/>
                </a:solidFill>
                <a:latin typeface="TT Positive DemiBold" panose="020B0003020000020203" pitchFamily="34" charset="0"/>
                <a:ea typeface="+mj-ea"/>
                <a:cs typeface="+mj-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01</a:t>
            </a:r>
          </a:p>
        </p:txBody>
      </p:sp>
    </p:spTree>
    <p:extLst>
      <p:ext uri="{BB962C8B-B14F-4D97-AF65-F5344CB8AC3E}">
        <p14:creationId xmlns:p14="http://schemas.microsoft.com/office/powerpoint/2010/main" val="2394767126"/>
      </p:ext>
    </p:extLst>
  </p:cSld>
  <p:clrMapOvr>
    <a:masterClrMapping/>
  </p:clrMapOvr>
  <p:hf hdr="0" dt="0"/>
  <p:extLst>
    <p:ext uri="{DCECCB84-F9BA-43D5-87BE-67443E8EF086}">
      <p15:sldGuideLst xmlns:p15="http://schemas.microsoft.com/office/powerpoint/2012/main">
        <p15:guide id="1" pos="3840">
          <p15:clr>
            <a:srgbClr val="FBAE40"/>
          </p15:clr>
        </p15:guide>
        <p15:guide id="2" orient="horz" pos="52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Титульный слайд 3">
    <p:bg>
      <p:bgPr>
        <a:solidFill>
          <a:schemeClr val="accent1"/>
        </a:solidFill>
        <a:effectLst/>
      </p:bgPr>
    </p:bg>
    <p:spTree>
      <p:nvGrpSpPr>
        <p:cNvPr id="1" name=""/>
        <p:cNvGrpSpPr/>
        <p:nvPr/>
      </p:nvGrpSpPr>
      <p:grpSpPr>
        <a:xfrm>
          <a:off x="0" y="0"/>
          <a:ext cx="0" cy="0"/>
          <a:chOff x="0" y="0"/>
          <a:chExt cx="0" cy="0"/>
        </a:xfrm>
      </p:grpSpPr>
      <p:pic>
        <p:nvPicPr>
          <p:cNvPr id="4" name="Рисунок 3" descr="Изображение выглядит как Детское искусство, искусство&#10;&#10;Автоматически созданное описание">
            <a:extLst>
              <a:ext uri="{FF2B5EF4-FFF2-40B4-BE49-F238E27FC236}">
                <a16:creationId xmlns:a16="http://schemas.microsoft.com/office/drawing/2014/main" id="{ADE415A3-9468-3BE5-17A3-FFB98D847EC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5" name="Shape 9">
            <a:extLst>
              <a:ext uri="{FF2B5EF4-FFF2-40B4-BE49-F238E27FC236}">
                <a16:creationId xmlns:a16="http://schemas.microsoft.com/office/drawing/2014/main" id="{52640CF0-83B8-D798-80B3-4DFEF4B670E5}"/>
              </a:ext>
            </a:extLst>
          </p:cNvPr>
          <p:cNvSpPr>
            <a:spLocks noGrp="1"/>
          </p:cNvSpPr>
          <p:nvPr>
            <p:ph type="title" hasCustomPrompt="1"/>
          </p:nvPr>
        </p:nvSpPr>
        <p:spPr>
          <a:xfrm>
            <a:off x="587375" y="2287994"/>
            <a:ext cx="5353621" cy="2931226"/>
          </a:xfrm>
        </p:spPr>
        <p:txBody>
          <a:bodyPr vert="horz" lIns="0" tIns="0" rIns="0" bIns="0" rtlCol="0" anchor="b">
            <a:noAutofit/>
          </a:bodyPr>
          <a:lstStyle>
            <a:lvl1pPr>
              <a:lnSpc>
                <a:spcPct val="80000"/>
              </a:lnSpc>
              <a:defRPr lang="ru-RU" sz="6000" b="0" spc="-200" baseline="0" dirty="0">
                <a:solidFill>
                  <a:srgbClr val="FFFFFF"/>
                </a:solidFill>
              </a:defRPr>
            </a:lvl1pPr>
          </a:lstStyle>
          <a:p>
            <a:pPr lvl="0"/>
            <a:r>
              <a:rPr lang="ru-RU" dirty="0"/>
              <a:t>Заголовок —</a:t>
            </a:r>
            <a:br>
              <a:rPr lang="ru-RU" dirty="0"/>
            </a:br>
            <a:r>
              <a:rPr lang="ru-RU" dirty="0"/>
              <a:t>главная мысль </a:t>
            </a:r>
            <a:br>
              <a:rPr lang="ru-RU" dirty="0"/>
            </a:br>
            <a:r>
              <a:rPr lang="ru-RU" dirty="0"/>
              <a:t>слайда</a:t>
            </a:r>
          </a:p>
        </p:txBody>
      </p:sp>
      <p:sp>
        <p:nvSpPr>
          <p:cNvPr id="2" name="Текст 46">
            <a:extLst>
              <a:ext uri="{FF2B5EF4-FFF2-40B4-BE49-F238E27FC236}">
                <a16:creationId xmlns:a16="http://schemas.microsoft.com/office/drawing/2014/main" id="{D9E674F4-2C1F-79CA-C618-8498D95A75B5}"/>
              </a:ext>
            </a:extLst>
          </p:cNvPr>
          <p:cNvSpPr>
            <a:spLocks noGrp="1"/>
          </p:cNvSpPr>
          <p:nvPr>
            <p:ph type="body" sz="quarter" idx="14" hasCustomPrompt="1"/>
          </p:nvPr>
        </p:nvSpPr>
        <p:spPr>
          <a:xfrm>
            <a:off x="587375" y="5387971"/>
            <a:ext cx="5332000" cy="777879"/>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ru-RU" sz="1800" b="0" i="0" kern="1200">
                <a:solidFill>
                  <a:srgbClr val="FFFFFF"/>
                </a:solidFill>
                <a:latin typeface="TT Positive Light"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Текст слайда</a:t>
            </a:r>
            <a:endParaRPr lang="en-US" dirty="0"/>
          </a:p>
        </p:txBody>
      </p:sp>
      <p:grpSp>
        <p:nvGrpSpPr>
          <p:cNvPr id="63" name="Группа 62">
            <a:extLst>
              <a:ext uri="{FF2B5EF4-FFF2-40B4-BE49-F238E27FC236}">
                <a16:creationId xmlns:a16="http://schemas.microsoft.com/office/drawing/2014/main" id="{4AD62BB0-1D36-2BBA-C071-46751BDCC544}"/>
              </a:ext>
            </a:extLst>
          </p:cNvPr>
          <p:cNvGrpSpPr/>
          <p:nvPr userDrawn="1"/>
        </p:nvGrpSpPr>
        <p:grpSpPr>
          <a:xfrm>
            <a:off x="9026645" y="385622"/>
            <a:ext cx="2614657" cy="704331"/>
            <a:chOff x="9026645" y="404770"/>
            <a:chExt cx="2614657" cy="704331"/>
          </a:xfrm>
        </p:grpSpPr>
        <p:grpSp>
          <p:nvGrpSpPr>
            <p:cNvPr id="45" name="Рисунок 2">
              <a:extLst>
                <a:ext uri="{FF2B5EF4-FFF2-40B4-BE49-F238E27FC236}">
                  <a16:creationId xmlns:a16="http://schemas.microsoft.com/office/drawing/2014/main" id="{2F5EE0F1-2809-C5C9-9581-522483CC871E}"/>
                </a:ext>
              </a:extLst>
            </p:cNvPr>
            <p:cNvGrpSpPr/>
            <p:nvPr/>
          </p:nvGrpSpPr>
          <p:grpSpPr>
            <a:xfrm>
              <a:off x="9026645" y="462612"/>
              <a:ext cx="1703084" cy="427988"/>
              <a:chOff x="9026645" y="462612"/>
              <a:chExt cx="1703084" cy="427988"/>
            </a:xfrm>
            <a:solidFill>
              <a:srgbClr val="FFFFFF"/>
            </a:solidFill>
          </p:grpSpPr>
          <p:sp>
            <p:nvSpPr>
              <p:cNvPr id="46" name="Полилиния: фигура 45">
                <a:extLst>
                  <a:ext uri="{FF2B5EF4-FFF2-40B4-BE49-F238E27FC236}">
                    <a16:creationId xmlns:a16="http://schemas.microsoft.com/office/drawing/2014/main" id="{44A5247B-9D55-F102-C767-F255B86510BD}"/>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47" name="Полилиния: фигура 46">
                <a:extLst>
                  <a:ext uri="{FF2B5EF4-FFF2-40B4-BE49-F238E27FC236}">
                    <a16:creationId xmlns:a16="http://schemas.microsoft.com/office/drawing/2014/main" id="{2D1238C1-99F2-999C-A584-2CA5AB7CD903}"/>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48" name="Полилиния: фигура 47">
                <a:extLst>
                  <a:ext uri="{FF2B5EF4-FFF2-40B4-BE49-F238E27FC236}">
                    <a16:creationId xmlns:a16="http://schemas.microsoft.com/office/drawing/2014/main" id="{83992A77-B60E-61F2-803A-A4BA4AD6B2AB}"/>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49" name="Полилиния: фигура 48">
                <a:extLst>
                  <a:ext uri="{FF2B5EF4-FFF2-40B4-BE49-F238E27FC236}">
                    <a16:creationId xmlns:a16="http://schemas.microsoft.com/office/drawing/2014/main" id="{E152B9EA-0870-7182-D082-817D50230AFE}"/>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50" name="Полилиния: фигура 49">
                <a:extLst>
                  <a:ext uri="{FF2B5EF4-FFF2-40B4-BE49-F238E27FC236}">
                    <a16:creationId xmlns:a16="http://schemas.microsoft.com/office/drawing/2014/main" id="{F3DB080A-20FE-AFDA-7020-D3284D61DA3D}"/>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51" name="Полилиния: фигура 50">
                <a:extLst>
                  <a:ext uri="{FF2B5EF4-FFF2-40B4-BE49-F238E27FC236}">
                    <a16:creationId xmlns:a16="http://schemas.microsoft.com/office/drawing/2014/main" id="{037F80E9-0B05-4410-190A-4699B3B0F1BF}"/>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52" name="Рисунок 2">
              <a:extLst>
                <a:ext uri="{FF2B5EF4-FFF2-40B4-BE49-F238E27FC236}">
                  <a16:creationId xmlns:a16="http://schemas.microsoft.com/office/drawing/2014/main" id="{82581A31-45E5-9657-BA04-101E19E7F527}"/>
                </a:ext>
              </a:extLst>
            </p:cNvPr>
            <p:cNvGrpSpPr/>
            <p:nvPr/>
          </p:nvGrpSpPr>
          <p:grpSpPr>
            <a:xfrm>
              <a:off x="11213920" y="425282"/>
              <a:ext cx="427382" cy="427382"/>
              <a:chOff x="11213920" y="425282"/>
              <a:chExt cx="427382" cy="427382"/>
            </a:xfrm>
          </p:grpSpPr>
          <p:sp>
            <p:nvSpPr>
              <p:cNvPr id="54" name="Полилиния: фигура 53">
                <a:extLst>
                  <a:ext uri="{FF2B5EF4-FFF2-40B4-BE49-F238E27FC236}">
                    <a16:creationId xmlns:a16="http://schemas.microsoft.com/office/drawing/2014/main" id="{ECCA283D-8035-A706-5538-F96F42722739}"/>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chemeClr val="bg1"/>
              </a:solidFill>
              <a:ln w="0" cap="flat">
                <a:noFill/>
                <a:prstDash val="solid"/>
                <a:miter/>
              </a:ln>
            </p:spPr>
            <p:txBody>
              <a:bodyPr rtlCol="0" anchor="ctr"/>
              <a:lstStyle/>
              <a:p>
                <a:endParaRPr lang="en-GB" dirty="0"/>
              </a:p>
            </p:txBody>
          </p:sp>
          <p:grpSp>
            <p:nvGrpSpPr>
              <p:cNvPr id="56" name="Рисунок 2">
                <a:extLst>
                  <a:ext uri="{FF2B5EF4-FFF2-40B4-BE49-F238E27FC236}">
                    <a16:creationId xmlns:a16="http://schemas.microsoft.com/office/drawing/2014/main" id="{2D14B1D4-66EE-8156-5562-FD74577F3AC2}"/>
                  </a:ext>
                </a:extLst>
              </p:cNvPr>
              <p:cNvGrpSpPr/>
              <p:nvPr/>
            </p:nvGrpSpPr>
            <p:grpSpPr>
              <a:xfrm>
                <a:off x="11298278" y="512781"/>
                <a:ext cx="263680" cy="252412"/>
                <a:chOff x="11298278" y="512781"/>
                <a:chExt cx="263680" cy="252412"/>
              </a:xfrm>
              <a:solidFill>
                <a:srgbClr val="000000"/>
              </a:solidFill>
            </p:grpSpPr>
            <p:sp>
              <p:nvSpPr>
                <p:cNvPr id="57" name="Полилиния: фигура 56">
                  <a:extLst>
                    <a:ext uri="{FF2B5EF4-FFF2-40B4-BE49-F238E27FC236}">
                      <a16:creationId xmlns:a16="http://schemas.microsoft.com/office/drawing/2014/main" id="{D46E8E0F-B4EE-62BE-91CA-49D9717E2357}"/>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tx1">
                    <a:lumMod val="90000"/>
                    <a:lumOff val="10000"/>
                  </a:schemeClr>
                </a:solidFill>
                <a:ln w="0" cap="flat">
                  <a:noFill/>
                  <a:prstDash val="solid"/>
                  <a:miter/>
                </a:ln>
              </p:spPr>
              <p:txBody>
                <a:bodyPr rtlCol="0" anchor="ctr"/>
                <a:lstStyle/>
                <a:p>
                  <a:endParaRPr lang="en-GB"/>
                </a:p>
              </p:txBody>
            </p:sp>
            <p:sp>
              <p:nvSpPr>
                <p:cNvPr id="59" name="Полилиния: фигура 58">
                  <a:extLst>
                    <a:ext uri="{FF2B5EF4-FFF2-40B4-BE49-F238E27FC236}">
                      <a16:creationId xmlns:a16="http://schemas.microsoft.com/office/drawing/2014/main" id="{B34E2AB8-6409-3CC1-1363-573848F2EF2B}"/>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tx1">
                    <a:lumMod val="90000"/>
                    <a:lumOff val="10000"/>
                  </a:schemeClr>
                </a:solidFill>
                <a:ln w="0" cap="flat">
                  <a:noFill/>
                  <a:prstDash val="solid"/>
                  <a:miter/>
                </a:ln>
              </p:spPr>
              <p:txBody>
                <a:bodyPr rtlCol="0" anchor="ctr"/>
                <a:lstStyle/>
                <a:p>
                  <a:endParaRPr lang="en-GB" dirty="0"/>
                </a:p>
              </p:txBody>
            </p:sp>
          </p:grpSp>
        </p:grpSp>
        <p:grpSp>
          <p:nvGrpSpPr>
            <p:cNvPr id="60" name="Рисунок 2">
              <a:extLst>
                <a:ext uri="{FF2B5EF4-FFF2-40B4-BE49-F238E27FC236}">
                  <a16:creationId xmlns:a16="http://schemas.microsoft.com/office/drawing/2014/main" id="{FA0C8832-9126-F7AF-930B-310E082C7CE7}"/>
                </a:ext>
              </a:extLst>
            </p:cNvPr>
            <p:cNvGrpSpPr/>
            <p:nvPr/>
          </p:nvGrpSpPr>
          <p:grpSpPr>
            <a:xfrm>
              <a:off x="10714525" y="404770"/>
              <a:ext cx="375367" cy="704331"/>
              <a:chOff x="10714525" y="404770"/>
              <a:chExt cx="375367" cy="704331"/>
            </a:xfrm>
            <a:solidFill>
              <a:srgbClr val="FFFFFF"/>
            </a:solidFill>
          </p:grpSpPr>
          <p:sp>
            <p:nvSpPr>
              <p:cNvPr id="61" name="Полилиния: фигура 60">
                <a:extLst>
                  <a:ext uri="{FF2B5EF4-FFF2-40B4-BE49-F238E27FC236}">
                    <a16:creationId xmlns:a16="http://schemas.microsoft.com/office/drawing/2014/main" id="{238900BF-6E32-C8F4-32CA-AD33228FEE76}"/>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62" name="Полилиния: фигура 61">
                <a:extLst>
                  <a:ext uri="{FF2B5EF4-FFF2-40B4-BE49-F238E27FC236}">
                    <a16:creationId xmlns:a16="http://schemas.microsoft.com/office/drawing/2014/main" id="{0B677393-B5D8-DF7A-78C8-9714390C37CF}"/>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
        <p:nvSpPr>
          <p:cNvPr id="43" name="Текст 46">
            <a:extLst>
              <a:ext uri="{FF2B5EF4-FFF2-40B4-BE49-F238E27FC236}">
                <a16:creationId xmlns:a16="http://schemas.microsoft.com/office/drawing/2014/main" id="{BBB725FF-0167-9BA4-FAAA-BA57958294F0}"/>
              </a:ext>
            </a:extLst>
          </p:cNvPr>
          <p:cNvSpPr>
            <a:spLocks noGrp="1"/>
          </p:cNvSpPr>
          <p:nvPr>
            <p:ph type="body" sz="quarter" idx="15" hasCustomPrompt="1"/>
          </p:nvPr>
        </p:nvSpPr>
        <p:spPr>
          <a:xfrm>
            <a:off x="587375" y="257333"/>
            <a:ext cx="5332000" cy="1163395"/>
          </a:xfrm>
        </p:spPr>
        <p:txBody>
          <a:bodyPr lIns="0" tIns="0" rIns="0" bIns="0" anchor="b">
            <a:sp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ru-RU" sz="8400" b="0" i="0" kern="1200" dirty="0">
                <a:solidFill>
                  <a:schemeClr val="bg1"/>
                </a:solidFill>
                <a:latin typeface="TT Positive DemiBold" panose="020B0003020000020203" pitchFamily="34" charset="0"/>
                <a:ea typeface="+mj-ea"/>
                <a:cs typeface="+mj-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01</a:t>
            </a:r>
          </a:p>
        </p:txBody>
      </p:sp>
    </p:spTree>
    <p:extLst>
      <p:ext uri="{BB962C8B-B14F-4D97-AF65-F5344CB8AC3E}">
        <p14:creationId xmlns:p14="http://schemas.microsoft.com/office/powerpoint/2010/main" val="3433078358"/>
      </p:ext>
    </p:extLst>
  </p:cSld>
  <p:clrMapOvr>
    <a:masterClrMapping/>
  </p:clrMapOvr>
  <p:extLst>
    <p:ext uri="{DCECCB84-F9BA-43D5-87BE-67443E8EF086}">
      <p15:sldGuideLst xmlns:p15="http://schemas.microsoft.com/office/powerpoint/2012/main">
        <p15:guide id="1" pos="3840">
          <p15:clr>
            <a:srgbClr val="FBAE40"/>
          </p15:clr>
        </p15:guide>
        <p15:guide id="2" orient="horz" pos="527"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Титульный слайд 3">
    <p:bg>
      <p:bgPr>
        <a:solidFill>
          <a:schemeClr val="accent2"/>
        </a:solidFill>
        <a:effectLst/>
      </p:bgPr>
    </p:bg>
    <p:spTree>
      <p:nvGrpSpPr>
        <p:cNvPr id="1" name=""/>
        <p:cNvGrpSpPr/>
        <p:nvPr/>
      </p:nvGrpSpPr>
      <p:grpSpPr>
        <a:xfrm>
          <a:off x="0" y="0"/>
          <a:ext cx="0" cy="0"/>
          <a:chOff x="0" y="0"/>
          <a:chExt cx="0" cy="0"/>
        </a:xfrm>
      </p:grpSpPr>
      <p:pic>
        <p:nvPicPr>
          <p:cNvPr id="26" name="Рисунок 25" descr="Изображение выглядит как небо, синий, Цвет электрик, искусство&#10;&#10;Автоматически созданное описание">
            <a:extLst>
              <a:ext uri="{FF2B5EF4-FFF2-40B4-BE49-F238E27FC236}">
                <a16:creationId xmlns:a16="http://schemas.microsoft.com/office/drawing/2014/main" id="{51A0DFA2-51DE-BDA1-9D3F-9AC623C3B1F5}"/>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5" name="Shape 9">
            <a:extLst>
              <a:ext uri="{FF2B5EF4-FFF2-40B4-BE49-F238E27FC236}">
                <a16:creationId xmlns:a16="http://schemas.microsoft.com/office/drawing/2014/main" id="{52640CF0-83B8-D798-80B3-4DFEF4B670E5}"/>
              </a:ext>
            </a:extLst>
          </p:cNvPr>
          <p:cNvSpPr>
            <a:spLocks noGrp="1"/>
          </p:cNvSpPr>
          <p:nvPr>
            <p:ph type="title" hasCustomPrompt="1"/>
          </p:nvPr>
        </p:nvSpPr>
        <p:spPr>
          <a:xfrm>
            <a:off x="587375" y="2287994"/>
            <a:ext cx="5353621" cy="2931226"/>
          </a:xfrm>
        </p:spPr>
        <p:txBody>
          <a:bodyPr vert="horz" lIns="0" tIns="0" rIns="0" bIns="0" rtlCol="0" anchor="b">
            <a:noAutofit/>
          </a:bodyPr>
          <a:lstStyle>
            <a:lvl1pPr>
              <a:lnSpc>
                <a:spcPct val="80000"/>
              </a:lnSpc>
              <a:defRPr lang="ru-RU" sz="6000" b="0" spc="-200" baseline="0" dirty="0">
                <a:solidFill>
                  <a:srgbClr val="FFFFFF"/>
                </a:solidFill>
              </a:defRPr>
            </a:lvl1pPr>
          </a:lstStyle>
          <a:p>
            <a:pPr lvl="0"/>
            <a:r>
              <a:rPr lang="ru-RU" dirty="0"/>
              <a:t>Заголовок —</a:t>
            </a:r>
            <a:br>
              <a:rPr lang="ru-RU" dirty="0"/>
            </a:br>
            <a:r>
              <a:rPr lang="ru-RU" dirty="0"/>
              <a:t>главная мысль </a:t>
            </a:r>
            <a:br>
              <a:rPr lang="ru-RU" dirty="0"/>
            </a:br>
            <a:r>
              <a:rPr lang="ru-RU" dirty="0"/>
              <a:t>слайда</a:t>
            </a:r>
          </a:p>
        </p:txBody>
      </p:sp>
      <p:sp>
        <p:nvSpPr>
          <p:cNvPr id="2" name="Текст 46">
            <a:extLst>
              <a:ext uri="{FF2B5EF4-FFF2-40B4-BE49-F238E27FC236}">
                <a16:creationId xmlns:a16="http://schemas.microsoft.com/office/drawing/2014/main" id="{D9E674F4-2C1F-79CA-C618-8498D95A75B5}"/>
              </a:ext>
            </a:extLst>
          </p:cNvPr>
          <p:cNvSpPr>
            <a:spLocks noGrp="1"/>
          </p:cNvSpPr>
          <p:nvPr>
            <p:ph type="body" sz="quarter" idx="14" hasCustomPrompt="1"/>
          </p:nvPr>
        </p:nvSpPr>
        <p:spPr>
          <a:xfrm>
            <a:off x="587375" y="5387971"/>
            <a:ext cx="5332000" cy="777879"/>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ru-RU" sz="1800" b="0" i="0" kern="1200">
                <a:solidFill>
                  <a:srgbClr val="FFFFFF"/>
                </a:solidFill>
                <a:latin typeface="TT Positive Light"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Текст слайда</a:t>
            </a:r>
            <a:endParaRPr lang="en-US" dirty="0"/>
          </a:p>
        </p:txBody>
      </p:sp>
      <p:grpSp>
        <p:nvGrpSpPr>
          <p:cNvPr id="3" name="Группа 2">
            <a:extLst>
              <a:ext uri="{FF2B5EF4-FFF2-40B4-BE49-F238E27FC236}">
                <a16:creationId xmlns:a16="http://schemas.microsoft.com/office/drawing/2014/main" id="{E78E53C9-8102-D5B5-3BAF-3C11AE39B5AF}"/>
              </a:ext>
            </a:extLst>
          </p:cNvPr>
          <p:cNvGrpSpPr/>
          <p:nvPr userDrawn="1"/>
        </p:nvGrpSpPr>
        <p:grpSpPr>
          <a:xfrm>
            <a:off x="9026645" y="385622"/>
            <a:ext cx="2614657" cy="704331"/>
            <a:chOff x="9026645" y="404770"/>
            <a:chExt cx="2614657" cy="704331"/>
          </a:xfrm>
        </p:grpSpPr>
        <p:grpSp>
          <p:nvGrpSpPr>
            <p:cNvPr id="5" name="Рисунок 2">
              <a:extLst>
                <a:ext uri="{FF2B5EF4-FFF2-40B4-BE49-F238E27FC236}">
                  <a16:creationId xmlns:a16="http://schemas.microsoft.com/office/drawing/2014/main" id="{3DF5C5DC-2D2B-6E88-4E7E-D5C6115FB3F8}"/>
                </a:ext>
              </a:extLst>
            </p:cNvPr>
            <p:cNvGrpSpPr/>
            <p:nvPr/>
          </p:nvGrpSpPr>
          <p:grpSpPr>
            <a:xfrm>
              <a:off x="9026645" y="462612"/>
              <a:ext cx="1703084" cy="427988"/>
              <a:chOff x="9026645" y="462612"/>
              <a:chExt cx="1703084" cy="427988"/>
            </a:xfrm>
            <a:solidFill>
              <a:srgbClr val="FFFFFF"/>
            </a:solidFill>
          </p:grpSpPr>
          <p:sp>
            <p:nvSpPr>
              <p:cNvPr id="16" name="Полилиния: фигура 15">
                <a:extLst>
                  <a:ext uri="{FF2B5EF4-FFF2-40B4-BE49-F238E27FC236}">
                    <a16:creationId xmlns:a16="http://schemas.microsoft.com/office/drawing/2014/main" id="{B13E2645-17DB-3FB3-8BED-9E958E99AAA6}"/>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17" name="Полилиния: фигура 16">
                <a:extLst>
                  <a:ext uri="{FF2B5EF4-FFF2-40B4-BE49-F238E27FC236}">
                    <a16:creationId xmlns:a16="http://schemas.microsoft.com/office/drawing/2014/main" id="{7D213DA0-EDC8-8CB8-FB96-865376A6AD01}"/>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18" name="Полилиния: фигура 17">
                <a:extLst>
                  <a:ext uri="{FF2B5EF4-FFF2-40B4-BE49-F238E27FC236}">
                    <a16:creationId xmlns:a16="http://schemas.microsoft.com/office/drawing/2014/main" id="{42B37BF5-E783-0040-5575-C86DBA7AAADC}"/>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19" name="Полилиния: фигура 18">
                <a:extLst>
                  <a:ext uri="{FF2B5EF4-FFF2-40B4-BE49-F238E27FC236}">
                    <a16:creationId xmlns:a16="http://schemas.microsoft.com/office/drawing/2014/main" id="{EFC2EE97-76E3-1FA4-8355-18B96812D098}"/>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20" name="Полилиния: фигура 19">
                <a:extLst>
                  <a:ext uri="{FF2B5EF4-FFF2-40B4-BE49-F238E27FC236}">
                    <a16:creationId xmlns:a16="http://schemas.microsoft.com/office/drawing/2014/main" id="{5BBDE703-F982-752D-6445-D11219A6A1C7}"/>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21" name="Полилиния: фигура 20">
                <a:extLst>
                  <a:ext uri="{FF2B5EF4-FFF2-40B4-BE49-F238E27FC236}">
                    <a16:creationId xmlns:a16="http://schemas.microsoft.com/office/drawing/2014/main" id="{1ADB6B11-7A43-C870-0346-44C30A7015F9}"/>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6" name="Рисунок 2">
              <a:extLst>
                <a:ext uri="{FF2B5EF4-FFF2-40B4-BE49-F238E27FC236}">
                  <a16:creationId xmlns:a16="http://schemas.microsoft.com/office/drawing/2014/main" id="{E73EE7D7-0911-31D1-4AB7-98E08E15712B}"/>
                </a:ext>
              </a:extLst>
            </p:cNvPr>
            <p:cNvGrpSpPr/>
            <p:nvPr/>
          </p:nvGrpSpPr>
          <p:grpSpPr>
            <a:xfrm>
              <a:off x="11213920" y="425282"/>
              <a:ext cx="427382" cy="427382"/>
              <a:chOff x="11213920" y="425282"/>
              <a:chExt cx="427382" cy="427382"/>
            </a:xfrm>
          </p:grpSpPr>
          <p:sp>
            <p:nvSpPr>
              <p:cNvPr id="11" name="Полилиния: фигура 10">
                <a:extLst>
                  <a:ext uri="{FF2B5EF4-FFF2-40B4-BE49-F238E27FC236}">
                    <a16:creationId xmlns:a16="http://schemas.microsoft.com/office/drawing/2014/main" id="{7B2318F2-D480-B044-0727-4A4F37A097EA}"/>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chemeClr val="bg1"/>
              </a:solidFill>
              <a:ln w="0" cap="flat">
                <a:noFill/>
                <a:prstDash val="solid"/>
                <a:miter/>
              </a:ln>
            </p:spPr>
            <p:txBody>
              <a:bodyPr rtlCol="0" anchor="ctr"/>
              <a:lstStyle/>
              <a:p>
                <a:endParaRPr lang="en-GB" dirty="0"/>
              </a:p>
            </p:txBody>
          </p:sp>
          <p:grpSp>
            <p:nvGrpSpPr>
              <p:cNvPr id="12" name="Рисунок 2">
                <a:extLst>
                  <a:ext uri="{FF2B5EF4-FFF2-40B4-BE49-F238E27FC236}">
                    <a16:creationId xmlns:a16="http://schemas.microsoft.com/office/drawing/2014/main" id="{5D142CDB-2D96-B371-2C0A-A6435EE61171}"/>
                  </a:ext>
                </a:extLst>
              </p:cNvPr>
              <p:cNvGrpSpPr/>
              <p:nvPr/>
            </p:nvGrpSpPr>
            <p:grpSpPr>
              <a:xfrm>
                <a:off x="11298278" y="512781"/>
                <a:ext cx="263680" cy="252412"/>
                <a:chOff x="11298278" y="512781"/>
                <a:chExt cx="263680" cy="252412"/>
              </a:xfrm>
              <a:solidFill>
                <a:srgbClr val="000000"/>
              </a:solidFill>
            </p:grpSpPr>
            <p:sp>
              <p:nvSpPr>
                <p:cNvPr id="13" name="Полилиния: фигура 12">
                  <a:extLst>
                    <a:ext uri="{FF2B5EF4-FFF2-40B4-BE49-F238E27FC236}">
                      <a16:creationId xmlns:a16="http://schemas.microsoft.com/office/drawing/2014/main" id="{C2F9C021-D120-3ED0-C99F-B48BC8C45620}"/>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tx1">
                    <a:lumMod val="90000"/>
                    <a:lumOff val="10000"/>
                  </a:schemeClr>
                </a:solidFill>
                <a:ln w="0" cap="flat">
                  <a:noFill/>
                  <a:prstDash val="solid"/>
                  <a:miter/>
                </a:ln>
              </p:spPr>
              <p:txBody>
                <a:bodyPr rtlCol="0" anchor="ctr"/>
                <a:lstStyle/>
                <a:p>
                  <a:endParaRPr lang="en-GB"/>
                </a:p>
              </p:txBody>
            </p:sp>
            <p:sp>
              <p:nvSpPr>
                <p:cNvPr id="15" name="Полилиния: фигура 14">
                  <a:extLst>
                    <a:ext uri="{FF2B5EF4-FFF2-40B4-BE49-F238E27FC236}">
                      <a16:creationId xmlns:a16="http://schemas.microsoft.com/office/drawing/2014/main" id="{47CD837E-47E1-ECB3-4513-C0243564187C}"/>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tx1">
                    <a:lumMod val="90000"/>
                    <a:lumOff val="10000"/>
                  </a:schemeClr>
                </a:solidFill>
                <a:ln w="0" cap="flat">
                  <a:noFill/>
                  <a:prstDash val="solid"/>
                  <a:miter/>
                </a:ln>
              </p:spPr>
              <p:txBody>
                <a:bodyPr rtlCol="0" anchor="ctr"/>
                <a:lstStyle/>
                <a:p>
                  <a:endParaRPr lang="en-GB" dirty="0"/>
                </a:p>
              </p:txBody>
            </p:sp>
          </p:grpSp>
        </p:grpSp>
        <p:grpSp>
          <p:nvGrpSpPr>
            <p:cNvPr id="7" name="Рисунок 2">
              <a:extLst>
                <a:ext uri="{FF2B5EF4-FFF2-40B4-BE49-F238E27FC236}">
                  <a16:creationId xmlns:a16="http://schemas.microsoft.com/office/drawing/2014/main" id="{12BD846B-86E5-3004-30D9-C45AF5326D85}"/>
                </a:ext>
              </a:extLst>
            </p:cNvPr>
            <p:cNvGrpSpPr/>
            <p:nvPr/>
          </p:nvGrpSpPr>
          <p:grpSpPr>
            <a:xfrm>
              <a:off x="10714525" y="404770"/>
              <a:ext cx="375367" cy="704331"/>
              <a:chOff x="10714525" y="404770"/>
              <a:chExt cx="375367" cy="704331"/>
            </a:xfrm>
            <a:solidFill>
              <a:srgbClr val="FFFFFF"/>
            </a:solidFill>
          </p:grpSpPr>
          <p:sp>
            <p:nvSpPr>
              <p:cNvPr id="8" name="Полилиния: фигура 7">
                <a:extLst>
                  <a:ext uri="{FF2B5EF4-FFF2-40B4-BE49-F238E27FC236}">
                    <a16:creationId xmlns:a16="http://schemas.microsoft.com/office/drawing/2014/main" id="{DCE13415-48DB-F353-CA62-A0EC528906A0}"/>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9" name="Полилиния: фигура 8">
                <a:extLst>
                  <a:ext uri="{FF2B5EF4-FFF2-40B4-BE49-F238E27FC236}">
                    <a16:creationId xmlns:a16="http://schemas.microsoft.com/office/drawing/2014/main" id="{BBFBA4CA-7A02-0A54-8696-314CE2B097C9}"/>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
        <p:nvSpPr>
          <p:cNvPr id="23" name="Текст 46">
            <a:extLst>
              <a:ext uri="{FF2B5EF4-FFF2-40B4-BE49-F238E27FC236}">
                <a16:creationId xmlns:a16="http://schemas.microsoft.com/office/drawing/2014/main" id="{26EC26CD-CDD7-2C04-9195-10227DBC0621}"/>
              </a:ext>
            </a:extLst>
          </p:cNvPr>
          <p:cNvSpPr>
            <a:spLocks noGrp="1"/>
          </p:cNvSpPr>
          <p:nvPr>
            <p:ph type="body" sz="quarter" idx="16" hasCustomPrompt="1"/>
          </p:nvPr>
        </p:nvSpPr>
        <p:spPr>
          <a:xfrm>
            <a:off x="587375" y="257333"/>
            <a:ext cx="5332000" cy="1163395"/>
          </a:xfrm>
        </p:spPr>
        <p:txBody>
          <a:bodyPr lIns="0" tIns="0" rIns="0" bIns="0" anchor="b">
            <a:sp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ru-RU" sz="8400" b="0" i="0" kern="1200" dirty="0">
                <a:solidFill>
                  <a:schemeClr val="bg1"/>
                </a:solidFill>
                <a:latin typeface="TT Positive DemiBold" panose="020B0003020000020203" pitchFamily="34" charset="0"/>
                <a:ea typeface="+mj-ea"/>
                <a:cs typeface="+mj-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01</a:t>
            </a:r>
          </a:p>
        </p:txBody>
      </p:sp>
    </p:spTree>
    <p:extLst>
      <p:ext uri="{BB962C8B-B14F-4D97-AF65-F5344CB8AC3E}">
        <p14:creationId xmlns:p14="http://schemas.microsoft.com/office/powerpoint/2010/main" val="3166121539"/>
      </p:ext>
    </p:extLst>
  </p:cSld>
  <p:clrMapOvr>
    <a:masterClrMapping/>
  </p:clrMapOvr>
  <p:extLst>
    <p:ext uri="{DCECCB84-F9BA-43D5-87BE-67443E8EF086}">
      <p15:sldGuideLst xmlns:p15="http://schemas.microsoft.com/office/powerpoint/2012/main">
        <p15:guide id="1" pos="3840">
          <p15:clr>
            <a:srgbClr val="FBAE40"/>
          </p15:clr>
        </p15:guide>
        <p15:guide id="2" orient="horz" pos="52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Спикер 3">
    <p:bg>
      <p:bgPr>
        <a:solidFill>
          <a:schemeClr val="tx1"/>
        </a:solidFill>
        <a:effectLst/>
      </p:bgPr>
    </p:bg>
    <p:spTree>
      <p:nvGrpSpPr>
        <p:cNvPr id="1" name=""/>
        <p:cNvGrpSpPr/>
        <p:nvPr/>
      </p:nvGrpSpPr>
      <p:grpSpPr>
        <a:xfrm>
          <a:off x="0" y="0"/>
          <a:ext cx="0" cy="0"/>
          <a:chOff x="0" y="0"/>
          <a:chExt cx="0" cy="0"/>
        </a:xfrm>
      </p:grpSpPr>
      <p:sp>
        <p:nvSpPr>
          <p:cNvPr id="8" name="Текст 46">
            <a:extLst>
              <a:ext uri="{FF2B5EF4-FFF2-40B4-BE49-F238E27FC236}">
                <a16:creationId xmlns:a16="http://schemas.microsoft.com/office/drawing/2014/main" id="{1BCA302D-D520-DF28-ABDA-9484860C694F}"/>
              </a:ext>
            </a:extLst>
          </p:cNvPr>
          <p:cNvSpPr>
            <a:spLocks noGrp="1"/>
          </p:cNvSpPr>
          <p:nvPr>
            <p:ph type="body" sz="quarter" idx="14" hasCustomPrompt="1"/>
          </p:nvPr>
        </p:nvSpPr>
        <p:spPr>
          <a:xfrm>
            <a:off x="587375" y="5387971"/>
            <a:ext cx="5332000" cy="77787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800" b="0" i="0" kern="1200">
                <a:solidFill>
                  <a:schemeClr val="bg1"/>
                </a:solidFill>
                <a:latin typeface="TT Positive Light"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Должность</a:t>
            </a:r>
          </a:p>
        </p:txBody>
      </p:sp>
      <p:sp>
        <p:nvSpPr>
          <p:cNvPr id="9" name="Текст 46">
            <a:extLst>
              <a:ext uri="{FF2B5EF4-FFF2-40B4-BE49-F238E27FC236}">
                <a16:creationId xmlns:a16="http://schemas.microsoft.com/office/drawing/2014/main" id="{9D2BFFC5-4E67-66B4-A854-390D7C91063F}"/>
              </a:ext>
            </a:extLst>
          </p:cNvPr>
          <p:cNvSpPr>
            <a:spLocks noGrp="1"/>
          </p:cNvSpPr>
          <p:nvPr>
            <p:ph type="body" sz="quarter" idx="15" hasCustomPrompt="1"/>
          </p:nvPr>
        </p:nvSpPr>
        <p:spPr>
          <a:xfrm>
            <a:off x="587375" y="4916488"/>
            <a:ext cx="5332000" cy="342900"/>
          </a:xfrm>
        </p:spPr>
        <p:txBody>
          <a:bodyPr lIns="0" tIns="0" rIns="0" bIns="0"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a:solidFill>
                  <a:schemeClr val="bg1"/>
                </a:solidFill>
                <a:latin typeface="TT Positive Medium"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Имя спикера</a:t>
            </a:r>
          </a:p>
        </p:txBody>
      </p:sp>
      <p:sp>
        <p:nvSpPr>
          <p:cNvPr id="10" name="Shape 9">
            <a:extLst>
              <a:ext uri="{FF2B5EF4-FFF2-40B4-BE49-F238E27FC236}">
                <a16:creationId xmlns:a16="http://schemas.microsoft.com/office/drawing/2014/main" id="{01EBA20F-004B-65E3-14D9-BCD3B0B0EB40}"/>
              </a:ext>
            </a:extLst>
          </p:cNvPr>
          <p:cNvSpPr>
            <a:spLocks noGrp="1"/>
          </p:cNvSpPr>
          <p:nvPr>
            <p:ph type="title" hasCustomPrompt="1"/>
          </p:nvPr>
        </p:nvSpPr>
        <p:spPr>
          <a:xfrm>
            <a:off x="587375" y="1460019"/>
            <a:ext cx="5353621" cy="2931226"/>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a:t>
            </a:r>
            <a:br>
              <a:rPr lang="ru-RU" dirty="0"/>
            </a:br>
            <a:r>
              <a:rPr lang="ru-RU" dirty="0"/>
              <a:t>главная мысль </a:t>
            </a:r>
            <a:br>
              <a:rPr lang="ru-RU" dirty="0"/>
            </a:br>
            <a:r>
              <a:rPr lang="ru-RU" dirty="0"/>
              <a:t>слайда</a:t>
            </a:r>
          </a:p>
        </p:txBody>
      </p:sp>
      <p:sp>
        <p:nvSpPr>
          <p:cNvPr id="11" name="Рисунок 2">
            <a:extLst>
              <a:ext uri="{FF2B5EF4-FFF2-40B4-BE49-F238E27FC236}">
                <a16:creationId xmlns:a16="http://schemas.microsoft.com/office/drawing/2014/main" id="{BFAFEA71-C051-1CB3-3578-0067204448E1}"/>
              </a:ext>
            </a:extLst>
          </p:cNvPr>
          <p:cNvSpPr>
            <a:spLocks noGrp="1"/>
          </p:cNvSpPr>
          <p:nvPr>
            <p:ph type="pic" sz="quarter" idx="10"/>
          </p:nvPr>
        </p:nvSpPr>
        <p:spPr>
          <a:xfrm>
            <a:off x="7243834" y="1455738"/>
            <a:ext cx="4398839" cy="4719402"/>
          </a:xfrm>
          <a:prstGeom prst="roundRect">
            <a:avLst>
              <a:gd name="adj" fmla="val 5152"/>
            </a:avLst>
          </a:prstGeom>
          <a:solidFill>
            <a:schemeClr val="tx1">
              <a:lumMod val="50000"/>
              <a:lumOff val="50000"/>
            </a:schemeClr>
          </a:solidFill>
          <a:ln>
            <a:noFill/>
          </a:ln>
        </p:spPr>
        <p:txBody>
          <a:bodyPr/>
          <a:lstStyle/>
          <a:p>
            <a:endParaRPr lang="ru-RU" dirty="0"/>
          </a:p>
        </p:txBody>
      </p:sp>
      <p:sp>
        <p:nvSpPr>
          <p:cNvPr id="64" name="Текст 14">
            <a:extLst>
              <a:ext uri="{FF2B5EF4-FFF2-40B4-BE49-F238E27FC236}">
                <a16:creationId xmlns:a16="http://schemas.microsoft.com/office/drawing/2014/main" id="{8610296C-8D49-A835-0580-4E44F88AD6EC}"/>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40" name="TextBox 39">
            <a:extLst>
              <a:ext uri="{FF2B5EF4-FFF2-40B4-BE49-F238E27FC236}">
                <a16:creationId xmlns:a16="http://schemas.microsoft.com/office/drawing/2014/main" id="{9C127283-E5FB-A149-9458-5DB6EF631F6D}"/>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2" name="Группа 1">
            <a:extLst>
              <a:ext uri="{FF2B5EF4-FFF2-40B4-BE49-F238E27FC236}">
                <a16:creationId xmlns:a16="http://schemas.microsoft.com/office/drawing/2014/main" id="{A372C9A5-D56C-F381-B610-DB80EA64EFAC}"/>
              </a:ext>
            </a:extLst>
          </p:cNvPr>
          <p:cNvGrpSpPr/>
          <p:nvPr userDrawn="1"/>
        </p:nvGrpSpPr>
        <p:grpSpPr>
          <a:xfrm>
            <a:off x="9026645" y="385622"/>
            <a:ext cx="2614657" cy="704331"/>
            <a:chOff x="9026645" y="404770"/>
            <a:chExt cx="2614657" cy="704331"/>
          </a:xfrm>
        </p:grpSpPr>
        <p:grpSp>
          <p:nvGrpSpPr>
            <p:cNvPr id="3" name="Рисунок 2">
              <a:extLst>
                <a:ext uri="{FF2B5EF4-FFF2-40B4-BE49-F238E27FC236}">
                  <a16:creationId xmlns:a16="http://schemas.microsoft.com/office/drawing/2014/main" id="{0DDE12A3-7BD2-F0CC-E02C-8EF13E7D9E9A}"/>
                </a:ext>
              </a:extLst>
            </p:cNvPr>
            <p:cNvGrpSpPr/>
            <p:nvPr/>
          </p:nvGrpSpPr>
          <p:grpSpPr>
            <a:xfrm>
              <a:off x="9026645" y="462612"/>
              <a:ext cx="1703084" cy="427988"/>
              <a:chOff x="9026645" y="462612"/>
              <a:chExt cx="1703084" cy="427988"/>
            </a:xfrm>
            <a:solidFill>
              <a:srgbClr val="FFFFFF"/>
            </a:solidFill>
          </p:grpSpPr>
          <p:sp>
            <p:nvSpPr>
              <p:cNvPr id="18" name="Полилиния: фигура 17">
                <a:extLst>
                  <a:ext uri="{FF2B5EF4-FFF2-40B4-BE49-F238E27FC236}">
                    <a16:creationId xmlns:a16="http://schemas.microsoft.com/office/drawing/2014/main" id="{FCE64089-6F23-5B96-2F8D-42C75E5BF277}"/>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19" name="Полилиния: фигура 18">
                <a:extLst>
                  <a:ext uri="{FF2B5EF4-FFF2-40B4-BE49-F238E27FC236}">
                    <a16:creationId xmlns:a16="http://schemas.microsoft.com/office/drawing/2014/main" id="{64A1E511-3E82-3BF9-541E-C1B7856C0DAB}"/>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20" name="Полилиния: фигура 19">
                <a:extLst>
                  <a:ext uri="{FF2B5EF4-FFF2-40B4-BE49-F238E27FC236}">
                    <a16:creationId xmlns:a16="http://schemas.microsoft.com/office/drawing/2014/main" id="{DA197F0E-911F-61E2-C272-F5918212CDB5}"/>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21" name="Полилиния: фигура 20">
                <a:extLst>
                  <a:ext uri="{FF2B5EF4-FFF2-40B4-BE49-F238E27FC236}">
                    <a16:creationId xmlns:a16="http://schemas.microsoft.com/office/drawing/2014/main" id="{1ACDDD78-D75B-3D0D-849E-C4E5E3602F17}"/>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22" name="Полилиния: фигура 21">
                <a:extLst>
                  <a:ext uri="{FF2B5EF4-FFF2-40B4-BE49-F238E27FC236}">
                    <a16:creationId xmlns:a16="http://schemas.microsoft.com/office/drawing/2014/main" id="{4E9E0903-A697-25B4-69CC-6D6E838BD919}"/>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23" name="Полилиния: фигура 22">
                <a:extLst>
                  <a:ext uri="{FF2B5EF4-FFF2-40B4-BE49-F238E27FC236}">
                    <a16:creationId xmlns:a16="http://schemas.microsoft.com/office/drawing/2014/main" id="{ED59CE85-D266-78E3-6377-849B3C78E735}"/>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5" name="Рисунок 2">
              <a:extLst>
                <a:ext uri="{FF2B5EF4-FFF2-40B4-BE49-F238E27FC236}">
                  <a16:creationId xmlns:a16="http://schemas.microsoft.com/office/drawing/2014/main" id="{467C835E-CC41-43AC-1882-5A56AAB6ED23}"/>
                </a:ext>
              </a:extLst>
            </p:cNvPr>
            <p:cNvGrpSpPr/>
            <p:nvPr/>
          </p:nvGrpSpPr>
          <p:grpSpPr>
            <a:xfrm>
              <a:off x="11213920" y="425282"/>
              <a:ext cx="427382" cy="427382"/>
              <a:chOff x="11213920" y="425282"/>
              <a:chExt cx="427382" cy="427382"/>
            </a:xfrm>
          </p:grpSpPr>
          <p:sp>
            <p:nvSpPr>
              <p:cNvPr id="14" name="Полилиния: фигура 13">
                <a:extLst>
                  <a:ext uri="{FF2B5EF4-FFF2-40B4-BE49-F238E27FC236}">
                    <a16:creationId xmlns:a16="http://schemas.microsoft.com/office/drawing/2014/main" id="{3521E86D-D24A-6D73-3ED5-6C25C9029D59}"/>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15" name="Рисунок 2">
                <a:extLst>
                  <a:ext uri="{FF2B5EF4-FFF2-40B4-BE49-F238E27FC236}">
                    <a16:creationId xmlns:a16="http://schemas.microsoft.com/office/drawing/2014/main" id="{B78905B8-296A-D190-BCED-4C3C13A57057}"/>
                  </a:ext>
                </a:extLst>
              </p:cNvPr>
              <p:cNvGrpSpPr/>
              <p:nvPr/>
            </p:nvGrpSpPr>
            <p:grpSpPr>
              <a:xfrm>
                <a:off x="11298278" y="512781"/>
                <a:ext cx="263680" cy="252412"/>
                <a:chOff x="11298278" y="512781"/>
                <a:chExt cx="263680" cy="252412"/>
              </a:xfrm>
              <a:solidFill>
                <a:srgbClr val="000000"/>
              </a:solidFill>
            </p:grpSpPr>
            <p:sp>
              <p:nvSpPr>
                <p:cNvPr id="16" name="Полилиния: фигура 15">
                  <a:extLst>
                    <a:ext uri="{FF2B5EF4-FFF2-40B4-BE49-F238E27FC236}">
                      <a16:creationId xmlns:a16="http://schemas.microsoft.com/office/drawing/2014/main" id="{BBF3525C-AC96-D6B2-A032-D3BFC7084D1E}"/>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17" name="Полилиния: фигура 16">
                  <a:extLst>
                    <a:ext uri="{FF2B5EF4-FFF2-40B4-BE49-F238E27FC236}">
                      <a16:creationId xmlns:a16="http://schemas.microsoft.com/office/drawing/2014/main" id="{F6CA3709-24E6-58DF-E972-7B9E2E9E81AC}"/>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6" name="Рисунок 2">
              <a:extLst>
                <a:ext uri="{FF2B5EF4-FFF2-40B4-BE49-F238E27FC236}">
                  <a16:creationId xmlns:a16="http://schemas.microsoft.com/office/drawing/2014/main" id="{7DC1E281-303C-A3A8-3E17-108F22C97B23}"/>
                </a:ext>
              </a:extLst>
            </p:cNvPr>
            <p:cNvGrpSpPr/>
            <p:nvPr/>
          </p:nvGrpSpPr>
          <p:grpSpPr>
            <a:xfrm>
              <a:off x="10714525" y="404770"/>
              <a:ext cx="375367" cy="704331"/>
              <a:chOff x="10714525" y="404770"/>
              <a:chExt cx="375367" cy="704331"/>
            </a:xfrm>
            <a:solidFill>
              <a:srgbClr val="FFFFFF"/>
            </a:solidFill>
          </p:grpSpPr>
          <p:sp>
            <p:nvSpPr>
              <p:cNvPr id="12" name="Полилиния: фигура 11">
                <a:extLst>
                  <a:ext uri="{FF2B5EF4-FFF2-40B4-BE49-F238E27FC236}">
                    <a16:creationId xmlns:a16="http://schemas.microsoft.com/office/drawing/2014/main" id="{470FA27B-CA90-A084-AC63-516A36648D4E}"/>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13" name="Полилиния: фигура 12">
                <a:extLst>
                  <a:ext uri="{FF2B5EF4-FFF2-40B4-BE49-F238E27FC236}">
                    <a16:creationId xmlns:a16="http://schemas.microsoft.com/office/drawing/2014/main" id="{FFA170FD-F50A-8264-55EC-93543B4425A9}"/>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616096217"/>
      </p:ext>
    </p:extLst>
  </p:cSld>
  <p:clrMapOvr>
    <a:masterClrMapping/>
  </p:clrMapOvr>
  <p:extLst>
    <p:ext uri="{DCECCB84-F9BA-43D5-87BE-67443E8EF086}">
      <p15:sldGuideLst xmlns:p15="http://schemas.microsoft.com/office/powerpoint/2012/main">
        <p15:guide id="1" orient="horz" pos="91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Спикер 3">
    <p:bg>
      <p:bgPr>
        <a:solidFill>
          <a:schemeClr val="tx1"/>
        </a:solidFill>
        <a:effectLst/>
      </p:bgPr>
    </p:bg>
    <p:spTree>
      <p:nvGrpSpPr>
        <p:cNvPr id="1" name=""/>
        <p:cNvGrpSpPr/>
        <p:nvPr/>
      </p:nvGrpSpPr>
      <p:grpSpPr>
        <a:xfrm>
          <a:off x="0" y="0"/>
          <a:ext cx="0" cy="0"/>
          <a:chOff x="0" y="0"/>
          <a:chExt cx="0" cy="0"/>
        </a:xfrm>
      </p:grpSpPr>
      <p:sp>
        <p:nvSpPr>
          <p:cNvPr id="8" name="Текст 46">
            <a:extLst>
              <a:ext uri="{FF2B5EF4-FFF2-40B4-BE49-F238E27FC236}">
                <a16:creationId xmlns:a16="http://schemas.microsoft.com/office/drawing/2014/main" id="{1BCA302D-D520-DF28-ABDA-9484860C694F}"/>
              </a:ext>
            </a:extLst>
          </p:cNvPr>
          <p:cNvSpPr>
            <a:spLocks noGrp="1"/>
          </p:cNvSpPr>
          <p:nvPr>
            <p:ph type="body" sz="quarter" idx="14" hasCustomPrompt="1"/>
          </p:nvPr>
        </p:nvSpPr>
        <p:spPr>
          <a:xfrm>
            <a:off x="587375" y="5387971"/>
            <a:ext cx="5332000" cy="777879"/>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1800" b="0" i="0" kern="1200">
                <a:solidFill>
                  <a:schemeClr val="bg1"/>
                </a:solidFill>
                <a:latin typeface="TT Positive Light"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Должность</a:t>
            </a:r>
          </a:p>
        </p:txBody>
      </p:sp>
      <p:sp>
        <p:nvSpPr>
          <p:cNvPr id="9" name="Текст 46">
            <a:extLst>
              <a:ext uri="{FF2B5EF4-FFF2-40B4-BE49-F238E27FC236}">
                <a16:creationId xmlns:a16="http://schemas.microsoft.com/office/drawing/2014/main" id="{9D2BFFC5-4E67-66B4-A854-390D7C91063F}"/>
              </a:ext>
            </a:extLst>
          </p:cNvPr>
          <p:cNvSpPr>
            <a:spLocks noGrp="1"/>
          </p:cNvSpPr>
          <p:nvPr>
            <p:ph type="body" sz="quarter" idx="15" hasCustomPrompt="1"/>
          </p:nvPr>
        </p:nvSpPr>
        <p:spPr>
          <a:xfrm>
            <a:off x="587375" y="4916488"/>
            <a:ext cx="5332000" cy="342900"/>
          </a:xfrm>
        </p:spPr>
        <p:txBody>
          <a:bodyPr lIns="0" tIns="0" rIns="0" bIns="0"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2400" b="0" i="0" kern="1200">
                <a:solidFill>
                  <a:schemeClr val="bg1"/>
                </a:solidFill>
                <a:latin typeface="TT Positive Medium" panose="020B0003020000020203" pitchFamily="34" charset="0"/>
                <a:ea typeface="+mn-ea"/>
                <a:cs typeface="+mn-cs"/>
              </a:defRPr>
            </a:lvl1pPr>
            <a:lvl3pPr>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Имя спикера</a:t>
            </a:r>
          </a:p>
        </p:txBody>
      </p:sp>
      <p:sp>
        <p:nvSpPr>
          <p:cNvPr id="10" name="Shape 9">
            <a:extLst>
              <a:ext uri="{FF2B5EF4-FFF2-40B4-BE49-F238E27FC236}">
                <a16:creationId xmlns:a16="http://schemas.microsoft.com/office/drawing/2014/main" id="{01EBA20F-004B-65E3-14D9-BCD3B0B0EB40}"/>
              </a:ext>
            </a:extLst>
          </p:cNvPr>
          <p:cNvSpPr>
            <a:spLocks noGrp="1"/>
          </p:cNvSpPr>
          <p:nvPr>
            <p:ph type="title" hasCustomPrompt="1"/>
          </p:nvPr>
        </p:nvSpPr>
        <p:spPr>
          <a:xfrm>
            <a:off x="587375" y="1460019"/>
            <a:ext cx="5353621" cy="2931226"/>
          </a:xfrm>
        </p:spPr>
        <p:txBody>
          <a:bodyPr vert="horz" lIns="0" tIns="0" rIns="0" bIns="0" rtlCol="0" anchor="t">
            <a:noAutofit/>
          </a:bodyPr>
          <a:lstStyle>
            <a:lvl1pPr>
              <a:lnSpc>
                <a:spcPct val="80000"/>
              </a:lnSpc>
              <a:defRPr lang="ru-RU" sz="4800" b="0" i="0" kern="1200" spc="-200" baseline="0" dirty="0">
                <a:solidFill>
                  <a:schemeClr val="bg1"/>
                </a:solidFill>
                <a:latin typeface="TT Positive DemiBold" panose="020B0003020000020203" pitchFamily="34" charset="0"/>
                <a:ea typeface="+mj-ea"/>
                <a:cs typeface="+mj-cs"/>
              </a:defRPr>
            </a:lvl1pPr>
          </a:lstStyle>
          <a:p>
            <a:pPr lvl="0" algn="l" defTabSz="914400" rtl="0" eaLnBrk="1" latinLnBrk="0" hangingPunct="1">
              <a:lnSpc>
                <a:spcPct val="80000"/>
              </a:lnSpc>
              <a:spcBef>
                <a:spcPct val="0"/>
              </a:spcBef>
              <a:buNone/>
            </a:pPr>
            <a:r>
              <a:rPr lang="ru-RU" dirty="0"/>
              <a:t>Заголовок —</a:t>
            </a:r>
            <a:br>
              <a:rPr lang="ru-RU" dirty="0"/>
            </a:br>
            <a:r>
              <a:rPr lang="ru-RU" dirty="0"/>
              <a:t>главная мысль </a:t>
            </a:r>
            <a:br>
              <a:rPr lang="ru-RU" dirty="0"/>
            </a:br>
            <a:r>
              <a:rPr lang="ru-RU" dirty="0"/>
              <a:t>слайда</a:t>
            </a:r>
          </a:p>
        </p:txBody>
      </p:sp>
      <p:sp>
        <p:nvSpPr>
          <p:cNvPr id="11" name="Рисунок 2">
            <a:extLst>
              <a:ext uri="{FF2B5EF4-FFF2-40B4-BE49-F238E27FC236}">
                <a16:creationId xmlns:a16="http://schemas.microsoft.com/office/drawing/2014/main" id="{BFAFEA71-C051-1CB3-3578-0067204448E1}"/>
              </a:ext>
            </a:extLst>
          </p:cNvPr>
          <p:cNvSpPr>
            <a:spLocks noGrp="1"/>
          </p:cNvSpPr>
          <p:nvPr>
            <p:ph type="pic" sz="quarter" idx="10"/>
          </p:nvPr>
        </p:nvSpPr>
        <p:spPr>
          <a:xfrm>
            <a:off x="7243834" y="0"/>
            <a:ext cx="4948166" cy="6858000"/>
          </a:xfrm>
          <a:prstGeom prst="roundRect">
            <a:avLst>
              <a:gd name="adj" fmla="val 0"/>
            </a:avLst>
          </a:prstGeom>
          <a:solidFill>
            <a:schemeClr val="tx1">
              <a:lumMod val="50000"/>
              <a:lumOff val="50000"/>
            </a:schemeClr>
          </a:solidFill>
          <a:ln>
            <a:noFill/>
          </a:ln>
        </p:spPr>
        <p:txBody>
          <a:bodyPr/>
          <a:lstStyle/>
          <a:p>
            <a:endParaRPr lang="ru-RU" dirty="0"/>
          </a:p>
        </p:txBody>
      </p:sp>
      <p:sp>
        <p:nvSpPr>
          <p:cNvPr id="64" name="Текст 14">
            <a:extLst>
              <a:ext uri="{FF2B5EF4-FFF2-40B4-BE49-F238E27FC236}">
                <a16:creationId xmlns:a16="http://schemas.microsoft.com/office/drawing/2014/main" id="{8610296C-8D49-A835-0580-4E44F88AD6EC}"/>
              </a:ext>
            </a:extLst>
          </p:cNvPr>
          <p:cNvSpPr txBox="1">
            <a:spLocks/>
          </p:cNvSpPr>
          <p:nvPr userDrawn="1"/>
        </p:nvSpPr>
        <p:spPr>
          <a:xfrm>
            <a:off x="573625" y="391063"/>
            <a:ext cx="10515600" cy="15234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2800" b="0" i="0" kern="1200">
                <a:solidFill>
                  <a:srgbClr val="21212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rgbClr val="21212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rgbClr val="21212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rgbClr val="21212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2">
                    <a:lumMod val="50000"/>
                  </a:schemeClr>
                </a:solidFill>
                <a:latin typeface="TT Positive Medium" panose="020B0003020000020203" pitchFamily="34" charset="0"/>
              </a:rPr>
              <a:t>POSITIVE HACK DAYS FEST 2024</a:t>
            </a:r>
            <a:endParaRPr lang="ru-RU" sz="1100" dirty="0">
              <a:solidFill>
                <a:schemeClr val="tx2">
                  <a:lumMod val="50000"/>
                </a:schemeClr>
              </a:solidFill>
              <a:latin typeface="TT Positive Medium" panose="020B0003020000020203" pitchFamily="34" charset="0"/>
            </a:endParaRPr>
          </a:p>
        </p:txBody>
      </p:sp>
      <p:sp>
        <p:nvSpPr>
          <p:cNvPr id="40" name="TextBox 39">
            <a:extLst>
              <a:ext uri="{FF2B5EF4-FFF2-40B4-BE49-F238E27FC236}">
                <a16:creationId xmlns:a16="http://schemas.microsoft.com/office/drawing/2014/main" id="{9C127283-E5FB-A149-9458-5DB6EF631F6D}"/>
              </a:ext>
            </a:extLst>
          </p:cNvPr>
          <p:cNvSpPr txBox="1"/>
          <p:nvPr userDrawn="1"/>
        </p:nvSpPr>
        <p:spPr>
          <a:xfrm>
            <a:off x="587375" y="6417642"/>
            <a:ext cx="383003" cy="184666"/>
          </a:xfrm>
          <a:prstGeom prst="rect">
            <a:avLst/>
          </a:prstGeom>
          <a:noFill/>
        </p:spPr>
        <p:txBody>
          <a:bodyPr wrap="square" lIns="0" tIns="0" rIns="0" bIns="0" rtlCol="0" anchor="b">
            <a:spAutoFit/>
          </a:bodyPr>
          <a:lstStyle/>
          <a:p>
            <a:pPr algn="l"/>
            <a:fld id="{C4C0981C-535B-4EEC-A7A3-4818C0CB8BA2}" type="slidenum">
              <a:rPr lang="ru-RU" sz="1200" smtClean="0">
                <a:solidFill>
                  <a:schemeClr val="bg1"/>
                </a:solidFill>
                <a:latin typeface="TT Positive" panose="020B0003020000020203" pitchFamily="34" charset="0"/>
              </a:rPr>
              <a:pPr algn="l"/>
              <a:t>‹#›</a:t>
            </a:fld>
            <a:endParaRPr lang="ru-RU" sz="1200" dirty="0">
              <a:solidFill>
                <a:schemeClr val="bg1"/>
              </a:solidFill>
              <a:latin typeface="TT Positive" panose="020B0003020000020203" pitchFamily="34" charset="0"/>
            </a:endParaRPr>
          </a:p>
        </p:txBody>
      </p:sp>
      <p:grpSp>
        <p:nvGrpSpPr>
          <p:cNvPr id="2" name="Группа 1">
            <a:extLst>
              <a:ext uri="{FF2B5EF4-FFF2-40B4-BE49-F238E27FC236}">
                <a16:creationId xmlns:a16="http://schemas.microsoft.com/office/drawing/2014/main" id="{5404B36A-2962-7AC3-3433-7A12A384AAA7}"/>
              </a:ext>
            </a:extLst>
          </p:cNvPr>
          <p:cNvGrpSpPr/>
          <p:nvPr userDrawn="1"/>
        </p:nvGrpSpPr>
        <p:grpSpPr>
          <a:xfrm>
            <a:off x="9026645" y="385622"/>
            <a:ext cx="2614657" cy="704331"/>
            <a:chOff x="9026645" y="404770"/>
            <a:chExt cx="2614657" cy="704331"/>
          </a:xfrm>
        </p:grpSpPr>
        <p:grpSp>
          <p:nvGrpSpPr>
            <p:cNvPr id="3" name="Рисунок 2">
              <a:extLst>
                <a:ext uri="{FF2B5EF4-FFF2-40B4-BE49-F238E27FC236}">
                  <a16:creationId xmlns:a16="http://schemas.microsoft.com/office/drawing/2014/main" id="{D93B1C4B-63F6-A3B2-B0F4-9CECF65643B2}"/>
                </a:ext>
              </a:extLst>
            </p:cNvPr>
            <p:cNvGrpSpPr/>
            <p:nvPr/>
          </p:nvGrpSpPr>
          <p:grpSpPr>
            <a:xfrm>
              <a:off x="9026645" y="462612"/>
              <a:ext cx="1703084" cy="427988"/>
              <a:chOff x="9026645" y="462612"/>
              <a:chExt cx="1703084" cy="427988"/>
            </a:xfrm>
            <a:solidFill>
              <a:srgbClr val="FFFFFF"/>
            </a:solidFill>
          </p:grpSpPr>
          <p:sp>
            <p:nvSpPr>
              <p:cNvPr id="18" name="Полилиния: фигура 17">
                <a:extLst>
                  <a:ext uri="{FF2B5EF4-FFF2-40B4-BE49-F238E27FC236}">
                    <a16:creationId xmlns:a16="http://schemas.microsoft.com/office/drawing/2014/main" id="{F9D5E661-40A6-7BDF-B94E-521A27F79A38}"/>
                  </a:ext>
                </a:extLst>
              </p:cNvPr>
              <p:cNvSpPr/>
              <p:nvPr/>
            </p:nvSpPr>
            <p:spPr>
              <a:xfrm>
                <a:off x="9026645" y="568266"/>
                <a:ext cx="355014" cy="322334"/>
              </a:xfrm>
              <a:custGeom>
                <a:avLst/>
                <a:gdLst>
                  <a:gd name="connsiteX0" fmla="*/ 340793 w 355014"/>
                  <a:gd name="connsiteY0" fmla="*/ 57304 h 322334"/>
                  <a:gd name="connsiteX1" fmla="*/ 300625 w 355014"/>
                  <a:gd name="connsiteY1" fmla="*/ 14932 h 322334"/>
                  <a:gd name="connsiteX2" fmla="*/ 241255 w 355014"/>
                  <a:gd name="connsiteY2" fmla="*/ 0 h 322334"/>
                  <a:gd name="connsiteX3" fmla="*/ 0 w 355014"/>
                  <a:gd name="connsiteY3" fmla="*/ 0 h 322334"/>
                  <a:gd name="connsiteX4" fmla="*/ 0 w 355014"/>
                  <a:gd name="connsiteY4" fmla="*/ 322335 h 322334"/>
                  <a:gd name="connsiteX5" fmla="*/ 78958 w 355014"/>
                  <a:gd name="connsiteY5" fmla="*/ 322335 h 322334"/>
                  <a:gd name="connsiteX6" fmla="*/ 78958 w 355014"/>
                  <a:gd name="connsiteY6" fmla="*/ 237784 h 322334"/>
                  <a:gd name="connsiteX7" fmla="*/ 241228 w 355014"/>
                  <a:gd name="connsiteY7" fmla="*/ 237784 h 322334"/>
                  <a:gd name="connsiteX8" fmla="*/ 300598 w 355014"/>
                  <a:gd name="connsiteY8" fmla="*/ 222852 h 322334"/>
                  <a:gd name="connsiteX9" fmla="*/ 340766 w 355014"/>
                  <a:gd name="connsiteY9" fmla="*/ 180287 h 322334"/>
                  <a:gd name="connsiteX10" fmla="*/ 355009 w 355014"/>
                  <a:gd name="connsiteY10" fmla="*/ 115820 h 322334"/>
                  <a:gd name="connsiteX11" fmla="*/ 340766 w 355014"/>
                  <a:gd name="connsiteY11" fmla="*/ 57331 h 322334"/>
                  <a:gd name="connsiteX12" fmla="*/ 276271 w 355014"/>
                  <a:gd name="connsiteY12" fmla="*/ 123369 h 322334"/>
                  <a:gd name="connsiteX13" fmla="*/ 237481 w 355014"/>
                  <a:gd name="connsiteY13" fmla="*/ 162352 h 322334"/>
                  <a:gd name="connsiteX14" fmla="*/ 78958 w 355014"/>
                  <a:gd name="connsiteY14" fmla="*/ 162352 h 322334"/>
                  <a:gd name="connsiteX15" fmla="*/ 78958 w 355014"/>
                  <a:gd name="connsiteY15" fmla="*/ 76010 h 322334"/>
                  <a:gd name="connsiteX16" fmla="*/ 237481 w 355014"/>
                  <a:gd name="connsiteY16" fmla="*/ 76010 h 322334"/>
                  <a:gd name="connsiteX17" fmla="*/ 276271 w 355014"/>
                  <a:gd name="connsiteY17" fmla="*/ 114994 h 322334"/>
                  <a:gd name="connsiteX18" fmla="*/ 276271 w 355014"/>
                  <a:gd name="connsiteY18" fmla="*/ 123341 h 3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14" h="322334">
                    <a:moveTo>
                      <a:pt x="340793" y="57304"/>
                    </a:moveTo>
                    <a:cubicBezTo>
                      <a:pt x="331289" y="39011"/>
                      <a:pt x="317844" y="24878"/>
                      <a:pt x="300625" y="14932"/>
                    </a:cubicBezTo>
                    <a:cubicBezTo>
                      <a:pt x="283407" y="4987"/>
                      <a:pt x="263626" y="0"/>
                      <a:pt x="241255" y="0"/>
                    </a:cubicBezTo>
                    <a:lnTo>
                      <a:pt x="0" y="0"/>
                    </a:lnTo>
                    <a:lnTo>
                      <a:pt x="0" y="322335"/>
                    </a:lnTo>
                    <a:lnTo>
                      <a:pt x="78958" y="322335"/>
                    </a:lnTo>
                    <a:lnTo>
                      <a:pt x="78958" y="237784"/>
                    </a:lnTo>
                    <a:lnTo>
                      <a:pt x="241228" y="237784"/>
                    </a:lnTo>
                    <a:cubicBezTo>
                      <a:pt x="263598" y="237784"/>
                      <a:pt x="283379" y="232825"/>
                      <a:pt x="300598" y="222852"/>
                    </a:cubicBezTo>
                    <a:cubicBezTo>
                      <a:pt x="317817" y="212906"/>
                      <a:pt x="331261" y="198773"/>
                      <a:pt x="340766" y="180287"/>
                    </a:cubicBezTo>
                    <a:cubicBezTo>
                      <a:pt x="350270" y="161773"/>
                      <a:pt x="355009" y="140284"/>
                      <a:pt x="355009" y="115820"/>
                    </a:cubicBezTo>
                    <a:cubicBezTo>
                      <a:pt x="355202" y="91741"/>
                      <a:pt x="350270" y="75817"/>
                      <a:pt x="340766" y="57331"/>
                    </a:cubicBezTo>
                    <a:close/>
                    <a:moveTo>
                      <a:pt x="276271" y="123369"/>
                    </a:moveTo>
                    <a:cubicBezTo>
                      <a:pt x="276271" y="144858"/>
                      <a:pt x="258860" y="162352"/>
                      <a:pt x="237481" y="162352"/>
                    </a:cubicBezTo>
                    <a:lnTo>
                      <a:pt x="78958" y="162352"/>
                    </a:lnTo>
                    <a:lnTo>
                      <a:pt x="78958" y="76010"/>
                    </a:lnTo>
                    <a:lnTo>
                      <a:pt x="237481" y="76010"/>
                    </a:lnTo>
                    <a:cubicBezTo>
                      <a:pt x="258860" y="76010"/>
                      <a:pt x="276271" y="93532"/>
                      <a:pt x="276271" y="114994"/>
                    </a:cubicBezTo>
                    <a:lnTo>
                      <a:pt x="276271" y="123341"/>
                    </a:lnTo>
                    <a:close/>
                  </a:path>
                </a:pathLst>
              </a:custGeom>
              <a:solidFill>
                <a:srgbClr val="FFFFFF"/>
              </a:solidFill>
              <a:ln w="0" cap="flat">
                <a:noFill/>
                <a:prstDash val="solid"/>
                <a:miter/>
              </a:ln>
            </p:spPr>
            <p:txBody>
              <a:bodyPr rtlCol="0" anchor="ctr"/>
              <a:lstStyle/>
              <a:p>
                <a:endParaRPr lang="en-GB"/>
              </a:p>
            </p:txBody>
          </p:sp>
          <p:sp>
            <p:nvSpPr>
              <p:cNvPr id="19" name="Полилиния: фигура 18">
                <a:extLst>
                  <a:ext uri="{FF2B5EF4-FFF2-40B4-BE49-F238E27FC236}">
                    <a16:creationId xmlns:a16="http://schemas.microsoft.com/office/drawing/2014/main" id="{2F629B11-ED63-CEEC-F20E-381DEADF3520}"/>
                  </a:ext>
                </a:extLst>
              </p:cNvPr>
              <p:cNvSpPr/>
              <p:nvPr/>
            </p:nvSpPr>
            <p:spPr>
              <a:xfrm>
                <a:off x="9421298" y="462612"/>
                <a:ext cx="355008" cy="344016"/>
              </a:xfrm>
              <a:custGeom>
                <a:avLst/>
                <a:gdLst>
                  <a:gd name="connsiteX0" fmla="*/ 276244 w 355008"/>
                  <a:gd name="connsiteY0" fmla="*/ 226240 h 344016"/>
                  <a:gd name="connsiteX1" fmla="*/ 265169 w 355008"/>
                  <a:gd name="connsiteY1" fmla="*/ 193814 h 344016"/>
                  <a:gd name="connsiteX2" fmla="*/ 236875 w 355008"/>
                  <a:gd name="connsiteY2" fmla="*/ 181664 h 344016"/>
                  <a:gd name="connsiteX3" fmla="*/ 78958 w 355008"/>
                  <a:gd name="connsiteY3" fmla="*/ 181664 h 344016"/>
                  <a:gd name="connsiteX4" fmla="*/ 78958 w 355008"/>
                  <a:gd name="connsiteY4" fmla="*/ 344016 h 344016"/>
                  <a:gd name="connsiteX5" fmla="*/ 0 w 355008"/>
                  <a:gd name="connsiteY5" fmla="*/ 344016 h 344016"/>
                  <a:gd name="connsiteX6" fmla="*/ 0 w 355008"/>
                  <a:gd name="connsiteY6" fmla="*/ 0 h 344016"/>
                  <a:gd name="connsiteX7" fmla="*/ 78958 w 355008"/>
                  <a:gd name="connsiteY7" fmla="*/ 0 h 344016"/>
                  <a:gd name="connsiteX8" fmla="*/ 78958 w 355008"/>
                  <a:gd name="connsiteY8" fmla="*/ 106646 h 344016"/>
                  <a:gd name="connsiteX9" fmla="*/ 241228 w 355008"/>
                  <a:gd name="connsiteY9" fmla="*/ 106646 h 344016"/>
                  <a:gd name="connsiteX10" fmla="*/ 300598 w 355008"/>
                  <a:gd name="connsiteY10" fmla="*/ 121578 h 344016"/>
                  <a:gd name="connsiteX11" fmla="*/ 340766 w 355008"/>
                  <a:gd name="connsiteY11" fmla="*/ 164170 h 344016"/>
                  <a:gd name="connsiteX12" fmla="*/ 355009 w 355008"/>
                  <a:gd name="connsiteY12" fmla="*/ 228637 h 344016"/>
                  <a:gd name="connsiteX13" fmla="*/ 355009 w 355008"/>
                  <a:gd name="connsiteY13" fmla="*/ 343851 h 344016"/>
                  <a:gd name="connsiteX14" fmla="*/ 275638 w 355008"/>
                  <a:gd name="connsiteY14" fmla="*/ 343851 h 344016"/>
                  <a:gd name="connsiteX15" fmla="*/ 276244 w 355008"/>
                  <a:gd name="connsiteY15" fmla="*/ 226268 h 3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08" h="344016">
                    <a:moveTo>
                      <a:pt x="276244" y="226240"/>
                    </a:moveTo>
                    <a:cubicBezTo>
                      <a:pt x="276244" y="212713"/>
                      <a:pt x="272469" y="201776"/>
                      <a:pt x="265169" y="193814"/>
                    </a:cubicBezTo>
                    <a:cubicBezTo>
                      <a:pt x="257840" y="185659"/>
                      <a:pt x="248336" y="181664"/>
                      <a:pt x="236875" y="181664"/>
                    </a:cubicBezTo>
                    <a:lnTo>
                      <a:pt x="78958" y="181664"/>
                    </a:lnTo>
                    <a:lnTo>
                      <a:pt x="78958" y="344016"/>
                    </a:lnTo>
                    <a:lnTo>
                      <a:pt x="0" y="344016"/>
                    </a:lnTo>
                    <a:lnTo>
                      <a:pt x="0" y="0"/>
                    </a:lnTo>
                    <a:lnTo>
                      <a:pt x="78958" y="0"/>
                    </a:lnTo>
                    <a:lnTo>
                      <a:pt x="78958" y="106646"/>
                    </a:lnTo>
                    <a:lnTo>
                      <a:pt x="241228" y="106646"/>
                    </a:lnTo>
                    <a:cubicBezTo>
                      <a:pt x="263598" y="106646"/>
                      <a:pt x="283379" y="111632"/>
                      <a:pt x="300598" y="121578"/>
                    </a:cubicBezTo>
                    <a:cubicBezTo>
                      <a:pt x="317817" y="131524"/>
                      <a:pt x="331289" y="145657"/>
                      <a:pt x="340766" y="164170"/>
                    </a:cubicBezTo>
                    <a:cubicBezTo>
                      <a:pt x="350270" y="182684"/>
                      <a:pt x="355009" y="204173"/>
                      <a:pt x="355009" y="228637"/>
                    </a:cubicBezTo>
                    <a:lnTo>
                      <a:pt x="355009" y="343851"/>
                    </a:lnTo>
                    <a:lnTo>
                      <a:pt x="275638" y="343851"/>
                    </a:lnTo>
                    <a:lnTo>
                      <a:pt x="276244" y="226268"/>
                    </a:lnTo>
                    <a:close/>
                  </a:path>
                </a:pathLst>
              </a:custGeom>
              <a:solidFill>
                <a:srgbClr val="FFFFFF"/>
              </a:solidFill>
              <a:ln w="0" cap="flat">
                <a:noFill/>
                <a:prstDash val="solid"/>
                <a:miter/>
              </a:ln>
            </p:spPr>
            <p:txBody>
              <a:bodyPr rtlCol="0" anchor="ctr"/>
              <a:lstStyle/>
              <a:p>
                <a:endParaRPr lang="en-GB"/>
              </a:p>
            </p:txBody>
          </p:sp>
          <p:sp>
            <p:nvSpPr>
              <p:cNvPr id="20" name="Полилиния: фигура 19">
                <a:extLst>
                  <a:ext uri="{FF2B5EF4-FFF2-40B4-BE49-F238E27FC236}">
                    <a16:creationId xmlns:a16="http://schemas.microsoft.com/office/drawing/2014/main" id="{500D36EC-5CAD-D667-2D15-9602F7726640}"/>
                  </a:ext>
                </a:extLst>
              </p:cNvPr>
              <p:cNvSpPr/>
              <p:nvPr/>
            </p:nvSpPr>
            <p:spPr>
              <a:xfrm>
                <a:off x="9815896" y="462612"/>
                <a:ext cx="355036" cy="343630"/>
              </a:xfrm>
              <a:custGeom>
                <a:avLst/>
                <a:gdLst>
                  <a:gd name="connsiteX0" fmla="*/ 14243 w 355036"/>
                  <a:gd name="connsiteY0" fmla="*/ 286327 h 343630"/>
                  <a:gd name="connsiteX1" fmla="*/ 54411 w 355036"/>
                  <a:gd name="connsiteY1" fmla="*/ 328699 h 343630"/>
                  <a:gd name="connsiteX2" fmla="*/ 113781 w 355036"/>
                  <a:gd name="connsiteY2" fmla="*/ 343631 h 343630"/>
                  <a:gd name="connsiteX3" fmla="*/ 355037 w 355036"/>
                  <a:gd name="connsiteY3" fmla="*/ 343631 h 343630"/>
                  <a:gd name="connsiteX4" fmla="*/ 355037 w 355036"/>
                  <a:gd name="connsiteY4" fmla="*/ 0 h 343630"/>
                  <a:gd name="connsiteX5" fmla="*/ 276078 w 355036"/>
                  <a:gd name="connsiteY5" fmla="*/ 0 h 343630"/>
                  <a:gd name="connsiteX6" fmla="*/ 276078 w 355036"/>
                  <a:gd name="connsiteY6" fmla="*/ 105847 h 343630"/>
                  <a:gd name="connsiteX7" fmla="*/ 113781 w 355036"/>
                  <a:gd name="connsiteY7" fmla="*/ 105847 h 343630"/>
                  <a:gd name="connsiteX8" fmla="*/ 54411 w 355036"/>
                  <a:gd name="connsiteY8" fmla="*/ 120779 h 343630"/>
                  <a:gd name="connsiteX9" fmla="*/ 14243 w 355036"/>
                  <a:gd name="connsiteY9" fmla="*/ 163371 h 343630"/>
                  <a:gd name="connsiteX10" fmla="*/ 0 w 355036"/>
                  <a:gd name="connsiteY10" fmla="*/ 227838 h 343630"/>
                  <a:gd name="connsiteX11" fmla="*/ 14243 w 355036"/>
                  <a:gd name="connsiteY11" fmla="*/ 286327 h 343630"/>
                  <a:gd name="connsiteX12" fmla="*/ 78958 w 355036"/>
                  <a:gd name="connsiteY12" fmla="*/ 220455 h 343630"/>
                  <a:gd name="connsiteX13" fmla="*/ 117749 w 355036"/>
                  <a:gd name="connsiteY13" fmla="*/ 181472 h 343630"/>
                  <a:gd name="connsiteX14" fmla="*/ 276271 w 355036"/>
                  <a:gd name="connsiteY14" fmla="*/ 181472 h 343630"/>
                  <a:gd name="connsiteX15" fmla="*/ 276271 w 355036"/>
                  <a:gd name="connsiteY15" fmla="*/ 267813 h 343630"/>
                  <a:gd name="connsiteX16" fmla="*/ 117749 w 355036"/>
                  <a:gd name="connsiteY16" fmla="*/ 267813 h 343630"/>
                  <a:gd name="connsiteX17" fmla="*/ 78958 w 355036"/>
                  <a:gd name="connsiteY17" fmla="*/ 228830 h 343630"/>
                  <a:gd name="connsiteX18" fmla="*/ 78958 w 355036"/>
                  <a:gd name="connsiteY18" fmla="*/ 220482 h 34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36" h="343630">
                    <a:moveTo>
                      <a:pt x="14243" y="286327"/>
                    </a:moveTo>
                    <a:cubicBezTo>
                      <a:pt x="23748" y="304620"/>
                      <a:pt x="37192" y="318753"/>
                      <a:pt x="54411" y="328699"/>
                    </a:cubicBezTo>
                    <a:cubicBezTo>
                      <a:pt x="71630" y="338644"/>
                      <a:pt x="91411" y="343631"/>
                      <a:pt x="113781" y="343631"/>
                    </a:cubicBezTo>
                    <a:lnTo>
                      <a:pt x="355037" y="343631"/>
                    </a:lnTo>
                    <a:lnTo>
                      <a:pt x="355037" y="0"/>
                    </a:lnTo>
                    <a:lnTo>
                      <a:pt x="276078" y="0"/>
                    </a:lnTo>
                    <a:lnTo>
                      <a:pt x="276078" y="105847"/>
                    </a:lnTo>
                    <a:lnTo>
                      <a:pt x="113781" y="105847"/>
                    </a:lnTo>
                    <a:cubicBezTo>
                      <a:pt x="91411" y="105847"/>
                      <a:pt x="71630" y="110833"/>
                      <a:pt x="54411" y="120779"/>
                    </a:cubicBezTo>
                    <a:cubicBezTo>
                      <a:pt x="37192" y="130725"/>
                      <a:pt x="23748" y="144858"/>
                      <a:pt x="14243" y="163371"/>
                    </a:cubicBezTo>
                    <a:cubicBezTo>
                      <a:pt x="4739" y="181885"/>
                      <a:pt x="0" y="203374"/>
                      <a:pt x="0" y="227838"/>
                    </a:cubicBezTo>
                    <a:cubicBezTo>
                      <a:pt x="0" y="252303"/>
                      <a:pt x="4739" y="268034"/>
                      <a:pt x="14243" y="286327"/>
                    </a:cubicBezTo>
                    <a:close/>
                    <a:moveTo>
                      <a:pt x="78958" y="220455"/>
                    </a:moveTo>
                    <a:cubicBezTo>
                      <a:pt x="78958" y="198966"/>
                      <a:pt x="96370" y="181472"/>
                      <a:pt x="117749" y="181472"/>
                    </a:cubicBezTo>
                    <a:lnTo>
                      <a:pt x="276271" y="181472"/>
                    </a:lnTo>
                    <a:lnTo>
                      <a:pt x="276271" y="267813"/>
                    </a:lnTo>
                    <a:lnTo>
                      <a:pt x="117749" y="267813"/>
                    </a:lnTo>
                    <a:cubicBezTo>
                      <a:pt x="96370" y="267813"/>
                      <a:pt x="78958" y="250319"/>
                      <a:pt x="78958" y="228830"/>
                    </a:cubicBezTo>
                    <a:lnTo>
                      <a:pt x="78958" y="220482"/>
                    </a:lnTo>
                    <a:close/>
                  </a:path>
                </a:pathLst>
              </a:custGeom>
              <a:solidFill>
                <a:srgbClr val="FFFFFF"/>
              </a:solidFill>
              <a:ln w="0" cap="flat">
                <a:noFill/>
                <a:prstDash val="solid"/>
                <a:miter/>
              </a:ln>
            </p:spPr>
            <p:txBody>
              <a:bodyPr rtlCol="0" anchor="ctr"/>
              <a:lstStyle/>
              <a:p>
                <a:endParaRPr lang="en-GB"/>
              </a:p>
            </p:txBody>
          </p:sp>
          <p:sp>
            <p:nvSpPr>
              <p:cNvPr id="21" name="Полилиния: фигура 20">
                <a:extLst>
                  <a:ext uri="{FF2B5EF4-FFF2-40B4-BE49-F238E27FC236}">
                    <a16:creationId xmlns:a16="http://schemas.microsoft.com/office/drawing/2014/main" id="{DC3D601E-5F13-BED3-322B-9E5F21035587}"/>
                  </a:ext>
                </a:extLst>
              </p:cNvPr>
              <p:cNvSpPr/>
              <p:nvPr/>
            </p:nvSpPr>
            <p:spPr>
              <a:xfrm>
                <a:off x="9894882" y="839027"/>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22" name="Полилиния: фигура 21">
                <a:extLst>
                  <a:ext uri="{FF2B5EF4-FFF2-40B4-BE49-F238E27FC236}">
                    <a16:creationId xmlns:a16="http://schemas.microsoft.com/office/drawing/2014/main" id="{ECBC52DB-F25E-3219-9544-BD5B4B86909F}"/>
                  </a:ext>
                </a:extLst>
              </p:cNvPr>
              <p:cNvSpPr/>
              <p:nvPr/>
            </p:nvSpPr>
            <p:spPr>
              <a:xfrm>
                <a:off x="9026645" y="518291"/>
                <a:ext cx="276271" cy="17604"/>
              </a:xfrm>
              <a:custGeom>
                <a:avLst/>
                <a:gdLst>
                  <a:gd name="connsiteX0" fmla="*/ 276271 w 276271"/>
                  <a:gd name="connsiteY0" fmla="*/ 0 h 17604"/>
                  <a:gd name="connsiteX1" fmla="*/ 0 w 276271"/>
                  <a:gd name="connsiteY1" fmla="*/ 0 h 17604"/>
                  <a:gd name="connsiteX2" fmla="*/ 0 w 276271"/>
                  <a:gd name="connsiteY2" fmla="*/ 17604 h 17604"/>
                  <a:gd name="connsiteX3" fmla="*/ 276271 w 276271"/>
                  <a:gd name="connsiteY3" fmla="*/ 17604 h 17604"/>
                  <a:gd name="connsiteX4" fmla="*/ 276271 w 276271"/>
                  <a:gd name="connsiteY4" fmla="*/ 0 h 1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 h="17604">
                    <a:moveTo>
                      <a:pt x="276271" y="0"/>
                    </a:moveTo>
                    <a:lnTo>
                      <a:pt x="0" y="0"/>
                    </a:lnTo>
                    <a:lnTo>
                      <a:pt x="0" y="17604"/>
                    </a:lnTo>
                    <a:lnTo>
                      <a:pt x="276271" y="17604"/>
                    </a:lnTo>
                    <a:lnTo>
                      <a:pt x="276271" y="0"/>
                    </a:lnTo>
                    <a:close/>
                  </a:path>
                </a:pathLst>
              </a:custGeom>
              <a:solidFill>
                <a:srgbClr val="FFFFFF"/>
              </a:solidFill>
              <a:ln w="0" cap="flat">
                <a:noFill/>
                <a:prstDash val="solid"/>
                <a:miter/>
              </a:ln>
            </p:spPr>
            <p:txBody>
              <a:bodyPr rtlCol="0" anchor="ctr"/>
              <a:lstStyle/>
              <a:p>
                <a:endParaRPr lang="en-GB"/>
              </a:p>
            </p:txBody>
          </p:sp>
          <p:sp>
            <p:nvSpPr>
              <p:cNvPr id="23" name="Полилиния: фигура 22">
                <a:extLst>
                  <a:ext uri="{FF2B5EF4-FFF2-40B4-BE49-F238E27FC236}">
                    <a16:creationId xmlns:a16="http://schemas.microsoft.com/office/drawing/2014/main" id="{0199BC81-7225-F20F-FB7A-7934B1620B46}"/>
                  </a:ext>
                </a:extLst>
              </p:cNvPr>
              <p:cNvSpPr/>
              <p:nvPr/>
            </p:nvSpPr>
            <p:spPr>
              <a:xfrm>
                <a:off x="10371359" y="463521"/>
                <a:ext cx="358370" cy="341178"/>
              </a:xfrm>
              <a:custGeom>
                <a:avLst/>
                <a:gdLst>
                  <a:gd name="connsiteX0" fmla="*/ 348865 w 358370"/>
                  <a:gd name="connsiteY0" fmla="*/ 341179 h 341178"/>
                  <a:gd name="connsiteX1" fmla="*/ 0 w 358370"/>
                  <a:gd name="connsiteY1" fmla="*/ 341179 h 341178"/>
                  <a:gd name="connsiteX2" fmla="*/ 0 w 358370"/>
                  <a:gd name="connsiteY2" fmla="*/ 254451 h 341178"/>
                  <a:gd name="connsiteX3" fmla="*/ 109842 w 358370"/>
                  <a:gd name="connsiteY3" fmla="*/ 144610 h 341178"/>
                  <a:gd name="connsiteX4" fmla="*/ 246545 w 358370"/>
                  <a:gd name="connsiteY4" fmla="*/ 144610 h 341178"/>
                  <a:gd name="connsiteX5" fmla="*/ 279136 w 358370"/>
                  <a:gd name="connsiteY5" fmla="*/ 112018 h 341178"/>
                  <a:gd name="connsiteX6" fmla="*/ 246545 w 358370"/>
                  <a:gd name="connsiteY6" fmla="*/ 79427 h 341178"/>
                  <a:gd name="connsiteX7" fmla="*/ 2755 w 358370"/>
                  <a:gd name="connsiteY7" fmla="*/ 79427 h 341178"/>
                  <a:gd name="connsiteX8" fmla="*/ 2755 w 358370"/>
                  <a:gd name="connsiteY8" fmla="*/ 0 h 341178"/>
                  <a:gd name="connsiteX9" fmla="*/ 246352 w 358370"/>
                  <a:gd name="connsiteY9" fmla="*/ 0 h 341178"/>
                  <a:gd name="connsiteX10" fmla="*/ 358370 w 358370"/>
                  <a:gd name="connsiteY10" fmla="*/ 112018 h 341178"/>
                  <a:gd name="connsiteX11" fmla="*/ 246352 w 358370"/>
                  <a:gd name="connsiteY11" fmla="*/ 224036 h 341178"/>
                  <a:gd name="connsiteX12" fmla="*/ 109649 w 358370"/>
                  <a:gd name="connsiteY12" fmla="*/ 224036 h 341178"/>
                  <a:gd name="connsiteX13" fmla="*/ 79234 w 358370"/>
                  <a:gd name="connsiteY13" fmla="*/ 254451 h 341178"/>
                  <a:gd name="connsiteX14" fmla="*/ 79234 w 358370"/>
                  <a:gd name="connsiteY14" fmla="*/ 261752 h 341178"/>
                  <a:gd name="connsiteX15" fmla="*/ 348700 w 358370"/>
                  <a:gd name="connsiteY15" fmla="*/ 261752 h 341178"/>
                  <a:gd name="connsiteX16" fmla="*/ 348700 w 358370"/>
                  <a:gd name="connsiteY16" fmla="*/ 341179 h 341178"/>
                  <a:gd name="connsiteX17" fmla="*/ 348893 w 358370"/>
                  <a:gd name="connsiteY17" fmla="*/ 341179 h 34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370" h="341178">
                    <a:moveTo>
                      <a:pt x="348865" y="341179"/>
                    </a:moveTo>
                    <a:lnTo>
                      <a:pt x="0" y="341179"/>
                    </a:lnTo>
                    <a:lnTo>
                      <a:pt x="0" y="254451"/>
                    </a:lnTo>
                    <a:cubicBezTo>
                      <a:pt x="0" y="194007"/>
                      <a:pt x="49177" y="144610"/>
                      <a:pt x="109842" y="144610"/>
                    </a:cubicBezTo>
                    <a:lnTo>
                      <a:pt x="246545" y="144610"/>
                    </a:lnTo>
                    <a:cubicBezTo>
                      <a:pt x="264535" y="144610"/>
                      <a:pt x="279136" y="129981"/>
                      <a:pt x="279136" y="112018"/>
                    </a:cubicBezTo>
                    <a:cubicBezTo>
                      <a:pt x="279136" y="94056"/>
                      <a:pt x="264507" y="79427"/>
                      <a:pt x="246545" y="79427"/>
                    </a:cubicBezTo>
                    <a:lnTo>
                      <a:pt x="2755" y="79427"/>
                    </a:lnTo>
                    <a:lnTo>
                      <a:pt x="2755" y="0"/>
                    </a:lnTo>
                    <a:lnTo>
                      <a:pt x="246352" y="0"/>
                    </a:lnTo>
                    <a:cubicBezTo>
                      <a:pt x="307981" y="0"/>
                      <a:pt x="358370" y="50168"/>
                      <a:pt x="358370" y="112018"/>
                    </a:cubicBezTo>
                    <a:cubicBezTo>
                      <a:pt x="358370" y="173868"/>
                      <a:pt x="308202" y="224036"/>
                      <a:pt x="246352" y="224036"/>
                    </a:cubicBezTo>
                    <a:lnTo>
                      <a:pt x="109649" y="224036"/>
                    </a:lnTo>
                    <a:cubicBezTo>
                      <a:pt x="92843" y="224036"/>
                      <a:pt x="79234" y="237674"/>
                      <a:pt x="79234" y="254451"/>
                    </a:cubicBezTo>
                    <a:lnTo>
                      <a:pt x="79234" y="261752"/>
                    </a:lnTo>
                    <a:lnTo>
                      <a:pt x="348700" y="261752"/>
                    </a:lnTo>
                    <a:lnTo>
                      <a:pt x="348700" y="341179"/>
                    </a:lnTo>
                    <a:lnTo>
                      <a:pt x="348893" y="341179"/>
                    </a:lnTo>
                    <a:close/>
                  </a:path>
                </a:pathLst>
              </a:custGeom>
              <a:solidFill>
                <a:srgbClr val="FFFFFF"/>
              </a:solidFill>
              <a:ln w="0" cap="flat">
                <a:noFill/>
                <a:prstDash val="solid"/>
                <a:miter/>
              </a:ln>
            </p:spPr>
            <p:txBody>
              <a:bodyPr rtlCol="0" anchor="ctr"/>
              <a:lstStyle/>
              <a:p>
                <a:endParaRPr lang="en-GB"/>
              </a:p>
            </p:txBody>
          </p:sp>
        </p:grpSp>
        <p:grpSp>
          <p:nvGrpSpPr>
            <p:cNvPr id="5" name="Рисунок 2">
              <a:extLst>
                <a:ext uri="{FF2B5EF4-FFF2-40B4-BE49-F238E27FC236}">
                  <a16:creationId xmlns:a16="http://schemas.microsoft.com/office/drawing/2014/main" id="{767676B0-05E8-3734-9E4D-1B84C7F5FE44}"/>
                </a:ext>
              </a:extLst>
            </p:cNvPr>
            <p:cNvGrpSpPr/>
            <p:nvPr/>
          </p:nvGrpSpPr>
          <p:grpSpPr>
            <a:xfrm>
              <a:off x="11213920" y="425282"/>
              <a:ext cx="427382" cy="427382"/>
              <a:chOff x="11213920" y="425282"/>
              <a:chExt cx="427382" cy="427382"/>
            </a:xfrm>
          </p:grpSpPr>
          <p:sp>
            <p:nvSpPr>
              <p:cNvPr id="14" name="Полилиния: фигура 13">
                <a:extLst>
                  <a:ext uri="{FF2B5EF4-FFF2-40B4-BE49-F238E27FC236}">
                    <a16:creationId xmlns:a16="http://schemas.microsoft.com/office/drawing/2014/main" id="{FE8F7148-2031-7D79-D290-45FA63DFE0F0}"/>
                  </a:ext>
                </a:extLst>
              </p:cNvPr>
              <p:cNvSpPr/>
              <p:nvPr/>
            </p:nvSpPr>
            <p:spPr>
              <a:xfrm>
                <a:off x="11213920" y="425282"/>
                <a:ext cx="427382" cy="427382"/>
              </a:xfrm>
              <a:custGeom>
                <a:avLst/>
                <a:gdLst>
                  <a:gd name="connsiteX0" fmla="*/ 0 w 427382"/>
                  <a:gd name="connsiteY0" fmla="*/ 85405 h 427382"/>
                  <a:gd name="connsiteX1" fmla="*/ 13582 w 427382"/>
                  <a:gd name="connsiteY1" fmla="*/ 13582 h 427382"/>
                  <a:gd name="connsiteX2" fmla="*/ 85405 w 427382"/>
                  <a:gd name="connsiteY2" fmla="*/ 0 h 427382"/>
                  <a:gd name="connsiteX3" fmla="*/ 341978 w 427382"/>
                  <a:gd name="connsiteY3" fmla="*/ 0 h 427382"/>
                  <a:gd name="connsiteX4" fmla="*/ 413801 w 427382"/>
                  <a:gd name="connsiteY4" fmla="*/ 13582 h 427382"/>
                  <a:gd name="connsiteX5" fmla="*/ 427383 w 427382"/>
                  <a:gd name="connsiteY5" fmla="*/ 85405 h 427382"/>
                  <a:gd name="connsiteX6" fmla="*/ 427383 w 427382"/>
                  <a:gd name="connsiteY6" fmla="*/ 341978 h 427382"/>
                  <a:gd name="connsiteX7" fmla="*/ 413801 w 427382"/>
                  <a:gd name="connsiteY7" fmla="*/ 413800 h 427382"/>
                  <a:gd name="connsiteX8" fmla="*/ 341978 w 427382"/>
                  <a:gd name="connsiteY8" fmla="*/ 427383 h 427382"/>
                  <a:gd name="connsiteX9" fmla="*/ 85625 w 427382"/>
                  <a:gd name="connsiteY9" fmla="*/ 427383 h 427382"/>
                  <a:gd name="connsiteX10" fmla="*/ 13803 w 427382"/>
                  <a:gd name="connsiteY10" fmla="*/ 413800 h 427382"/>
                  <a:gd name="connsiteX11" fmla="*/ 220 w 427382"/>
                  <a:gd name="connsiteY11" fmla="*/ 341978 h 427382"/>
                  <a:gd name="connsiteX12" fmla="*/ 220 w 427382"/>
                  <a:gd name="connsiteY12" fmla="*/ 85405 h 427382"/>
                  <a:gd name="connsiteX13" fmla="*/ 0 w 427382"/>
                  <a:gd name="connsiteY13" fmla="*/ 85405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82" h="427382">
                    <a:moveTo>
                      <a:pt x="0" y="85405"/>
                    </a:moveTo>
                    <a:cubicBezTo>
                      <a:pt x="0" y="48047"/>
                      <a:pt x="0" y="27164"/>
                      <a:pt x="13582" y="13582"/>
                    </a:cubicBezTo>
                    <a:cubicBezTo>
                      <a:pt x="27164" y="0"/>
                      <a:pt x="48020" y="0"/>
                      <a:pt x="85405" y="0"/>
                    </a:cubicBezTo>
                    <a:lnTo>
                      <a:pt x="341978" y="0"/>
                    </a:lnTo>
                    <a:cubicBezTo>
                      <a:pt x="379336" y="0"/>
                      <a:pt x="400219" y="0"/>
                      <a:pt x="413801" y="13582"/>
                    </a:cubicBezTo>
                    <a:cubicBezTo>
                      <a:pt x="427383" y="27164"/>
                      <a:pt x="427383" y="48020"/>
                      <a:pt x="427383" y="85405"/>
                    </a:cubicBezTo>
                    <a:lnTo>
                      <a:pt x="427383" y="341978"/>
                    </a:lnTo>
                    <a:cubicBezTo>
                      <a:pt x="427383" y="379335"/>
                      <a:pt x="427383" y="400218"/>
                      <a:pt x="413801" y="413800"/>
                    </a:cubicBezTo>
                    <a:cubicBezTo>
                      <a:pt x="400219" y="427383"/>
                      <a:pt x="379363" y="427383"/>
                      <a:pt x="341978" y="427383"/>
                    </a:cubicBezTo>
                    <a:lnTo>
                      <a:pt x="85625" y="427383"/>
                    </a:lnTo>
                    <a:cubicBezTo>
                      <a:pt x="48268" y="427383"/>
                      <a:pt x="27385" y="427383"/>
                      <a:pt x="13803" y="413800"/>
                    </a:cubicBezTo>
                    <a:cubicBezTo>
                      <a:pt x="220" y="400218"/>
                      <a:pt x="220" y="379363"/>
                      <a:pt x="220" y="341978"/>
                    </a:cubicBezTo>
                    <a:lnTo>
                      <a:pt x="220" y="85405"/>
                    </a:lnTo>
                    <a:lnTo>
                      <a:pt x="0" y="85405"/>
                    </a:lnTo>
                    <a:close/>
                  </a:path>
                </a:pathLst>
              </a:custGeom>
              <a:solidFill>
                <a:srgbClr val="FF0000"/>
              </a:solidFill>
              <a:ln w="0" cap="flat">
                <a:noFill/>
                <a:prstDash val="solid"/>
                <a:miter/>
              </a:ln>
            </p:spPr>
            <p:txBody>
              <a:bodyPr rtlCol="0" anchor="ctr"/>
              <a:lstStyle/>
              <a:p>
                <a:endParaRPr lang="en-GB" dirty="0"/>
              </a:p>
            </p:txBody>
          </p:sp>
          <p:grpSp>
            <p:nvGrpSpPr>
              <p:cNvPr id="15" name="Рисунок 2">
                <a:extLst>
                  <a:ext uri="{FF2B5EF4-FFF2-40B4-BE49-F238E27FC236}">
                    <a16:creationId xmlns:a16="http://schemas.microsoft.com/office/drawing/2014/main" id="{BD783DB1-B61D-4CD9-A949-F4E5BD098C8B}"/>
                  </a:ext>
                </a:extLst>
              </p:cNvPr>
              <p:cNvGrpSpPr/>
              <p:nvPr/>
            </p:nvGrpSpPr>
            <p:grpSpPr>
              <a:xfrm>
                <a:off x="11298278" y="512781"/>
                <a:ext cx="263680" cy="252412"/>
                <a:chOff x="11298278" y="512781"/>
                <a:chExt cx="263680" cy="252412"/>
              </a:xfrm>
              <a:solidFill>
                <a:srgbClr val="000000"/>
              </a:solidFill>
            </p:grpSpPr>
            <p:sp>
              <p:nvSpPr>
                <p:cNvPr id="16" name="Полилиния: фигура 15">
                  <a:extLst>
                    <a:ext uri="{FF2B5EF4-FFF2-40B4-BE49-F238E27FC236}">
                      <a16:creationId xmlns:a16="http://schemas.microsoft.com/office/drawing/2014/main" id="{067781A4-1FBE-277E-29DA-5B512E7D1AE6}"/>
                    </a:ext>
                  </a:extLst>
                </p:cNvPr>
                <p:cNvSpPr/>
                <p:nvPr/>
              </p:nvSpPr>
              <p:spPr>
                <a:xfrm>
                  <a:off x="11298278" y="564768"/>
                  <a:ext cx="146731" cy="200425"/>
                </a:xfrm>
                <a:custGeom>
                  <a:avLst/>
                  <a:gdLst>
                    <a:gd name="connsiteX0" fmla="*/ 81383 w 146731"/>
                    <a:gd name="connsiteY0" fmla="*/ 0 h 200425"/>
                    <a:gd name="connsiteX1" fmla="*/ 41105 w 146731"/>
                    <a:gd name="connsiteY1" fmla="*/ 16502 h 200425"/>
                    <a:gd name="connsiteX2" fmla="*/ 37771 w 146731"/>
                    <a:gd name="connsiteY2" fmla="*/ 16502 h 200425"/>
                    <a:gd name="connsiteX3" fmla="*/ 37771 w 146731"/>
                    <a:gd name="connsiteY3" fmla="*/ 2727 h 200425"/>
                    <a:gd name="connsiteX4" fmla="*/ 0 w 146731"/>
                    <a:gd name="connsiteY4" fmla="*/ 2727 h 200425"/>
                    <a:gd name="connsiteX5" fmla="*/ 0 w 146731"/>
                    <a:gd name="connsiteY5" fmla="*/ 200426 h 200425"/>
                    <a:gd name="connsiteX6" fmla="*/ 37771 w 146731"/>
                    <a:gd name="connsiteY6" fmla="*/ 200426 h 200425"/>
                    <a:gd name="connsiteX7" fmla="*/ 37771 w 146731"/>
                    <a:gd name="connsiteY7" fmla="*/ 131744 h 200425"/>
                    <a:gd name="connsiteX8" fmla="*/ 41105 w 146731"/>
                    <a:gd name="connsiteY8" fmla="*/ 131744 h 200425"/>
                    <a:gd name="connsiteX9" fmla="*/ 81383 w 146731"/>
                    <a:gd name="connsiteY9" fmla="*/ 148246 h 200425"/>
                    <a:gd name="connsiteX10" fmla="*/ 146731 w 146731"/>
                    <a:gd name="connsiteY10" fmla="*/ 74137 h 200425"/>
                    <a:gd name="connsiteX11" fmla="*/ 81383 w 146731"/>
                    <a:gd name="connsiteY11" fmla="*/ 28 h 200425"/>
                    <a:gd name="connsiteX12" fmla="*/ 73035 w 146731"/>
                    <a:gd name="connsiteY12" fmla="*/ 113148 h 200425"/>
                    <a:gd name="connsiteX13" fmla="*/ 37744 w 146731"/>
                    <a:gd name="connsiteY13" fmla="*/ 74109 h 200425"/>
                    <a:gd name="connsiteX14" fmla="*/ 37744 w 146731"/>
                    <a:gd name="connsiteY14" fmla="*/ 74109 h 200425"/>
                    <a:gd name="connsiteX15" fmla="*/ 73035 w 146731"/>
                    <a:gd name="connsiteY15" fmla="*/ 35071 h 200425"/>
                    <a:gd name="connsiteX16" fmla="*/ 108740 w 146731"/>
                    <a:gd name="connsiteY16" fmla="*/ 74109 h 200425"/>
                    <a:gd name="connsiteX17" fmla="*/ 73035 w 146731"/>
                    <a:gd name="connsiteY17" fmla="*/ 113148 h 2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731" h="200425">
                      <a:moveTo>
                        <a:pt x="81383" y="0"/>
                      </a:moveTo>
                      <a:cubicBezTo>
                        <a:pt x="65321" y="0"/>
                        <a:pt x="50499" y="5841"/>
                        <a:pt x="41105" y="16502"/>
                      </a:cubicBezTo>
                      <a:lnTo>
                        <a:pt x="37771" y="16502"/>
                      </a:lnTo>
                      <a:lnTo>
                        <a:pt x="37771" y="2727"/>
                      </a:lnTo>
                      <a:lnTo>
                        <a:pt x="0" y="2727"/>
                      </a:lnTo>
                      <a:lnTo>
                        <a:pt x="0" y="200426"/>
                      </a:lnTo>
                      <a:lnTo>
                        <a:pt x="37771" y="200426"/>
                      </a:lnTo>
                      <a:lnTo>
                        <a:pt x="37771" y="131744"/>
                      </a:lnTo>
                      <a:lnTo>
                        <a:pt x="41105" y="131744"/>
                      </a:lnTo>
                      <a:cubicBezTo>
                        <a:pt x="49866" y="141359"/>
                        <a:pt x="64081" y="148246"/>
                        <a:pt x="81383" y="148246"/>
                      </a:cubicBezTo>
                      <a:cubicBezTo>
                        <a:pt x="120201" y="148246"/>
                        <a:pt x="146731" y="116922"/>
                        <a:pt x="146731" y="74137"/>
                      </a:cubicBezTo>
                      <a:cubicBezTo>
                        <a:pt x="146731" y="31352"/>
                        <a:pt x="120228" y="28"/>
                        <a:pt x="81383" y="28"/>
                      </a:cubicBezTo>
                      <a:close/>
                      <a:moveTo>
                        <a:pt x="73035" y="113148"/>
                      </a:moveTo>
                      <a:cubicBezTo>
                        <a:pt x="52373" y="113148"/>
                        <a:pt x="37744" y="96645"/>
                        <a:pt x="37744" y="74109"/>
                      </a:cubicBezTo>
                      <a:lnTo>
                        <a:pt x="37744" y="74109"/>
                      </a:lnTo>
                      <a:cubicBezTo>
                        <a:pt x="37744" y="51574"/>
                        <a:pt x="52565" y="35071"/>
                        <a:pt x="73035" y="35071"/>
                      </a:cubicBezTo>
                      <a:cubicBezTo>
                        <a:pt x="93505" y="35071"/>
                        <a:pt x="108740" y="51574"/>
                        <a:pt x="108740" y="74109"/>
                      </a:cubicBezTo>
                      <a:cubicBezTo>
                        <a:pt x="108960" y="96645"/>
                        <a:pt x="93918" y="113148"/>
                        <a:pt x="73035" y="113148"/>
                      </a:cubicBezTo>
                      <a:close/>
                    </a:path>
                  </a:pathLst>
                </a:custGeom>
                <a:solidFill>
                  <a:schemeClr val="bg1"/>
                </a:solidFill>
                <a:ln w="0" cap="flat">
                  <a:noFill/>
                  <a:prstDash val="solid"/>
                  <a:miter/>
                </a:ln>
              </p:spPr>
              <p:txBody>
                <a:bodyPr rtlCol="0" anchor="ctr"/>
                <a:lstStyle/>
                <a:p>
                  <a:endParaRPr lang="en-GB"/>
                </a:p>
              </p:txBody>
            </p:sp>
            <p:sp>
              <p:nvSpPr>
                <p:cNvPr id="17" name="Полилиния: фигура 16">
                  <a:extLst>
                    <a:ext uri="{FF2B5EF4-FFF2-40B4-BE49-F238E27FC236}">
                      <a16:creationId xmlns:a16="http://schemas.microsoft.com/office/drawing/2014/main" id="{E607DB27-EE55-3105-4D1F-5D9BA1FA017B}"/>
                    </a:ext>
                  </a:extLst>
                </p:cNvPr>
                <p:cNvSpPr/>
                <p:nvPr/>
              </p:nvSpPr>
              <p:spPr>
                <a:xfrm>
                  <a:off x="11465699" y="512781"/>
                  <a:ext cx="96259" cy="197698"/>
                </a:xfrm>
                <a:custGeom>
                  <a:avLst/>
                  <a:gdLst>
                    <a:gd name="connsiteX0" fmla="*/ 96012 w 96259"/>
                    <a:gd name="connsiteY0" fmla="*/ 89978 h 197698"/>
                    <a:gd name="connsiteX1" fmla="*/ 96012 w 96259"/>
                    <a:gd name="connsiteY1" fmla="*/ 54907 h 197698"/>
                    <a:gd name="connsiteX2" fmla="*/ 37771 w 96259"/>
                    <a:gd name="connsiteY2" fmla="*/ 54907 h 197698"/>
                    <a:gd name="connsiteX3" fmla="*/ 37771 w 96259"/>
                    <a:gd name="connsiteY3" fmla="*/ 0 h 197698"/>
                    <a:gd name="connsiteX4" fmla="*/ 0 w 96259"/>
                    <a:gd name="connsiteY4" fmla="*/ 0 h 197698"/>
                    <a:gd name="connsiteX5" fmla="*/ 0 w 96259"/>
                    <a:gd name="connsiteY5" fmla="*/ 138191 h 197698"/>
                    <a:gd name="connsiteX6" fmla="*/ 59508 w 96259"/>
                    <a:gd name="connsiteY6" fmla="*/ 197699 h 197698"/>
                    <a:gd name="connsiteX7" fmla="*/ 96260 w 96259"/>
                    <a:gd name="connsiteY7" fmla="*/ 197699 h 197698"/>
                    <a:gd name="connsiteX8" fmla="*/ 96260 w 96259"/>
                    <a:gd name="connsiteY8" fmla="*/ 162627 h 197698"/>
                    <a:gd name="connsiteX9" fmla="*/ 66395 w 96259"/>
                    <a:gd name="connsiteY9" fmla="*/ 162627 h 197698"/>
                    <a:gd name="connsiteX10" fmla="*/ 37578 w 96259"/>
                    <a:gd name="connsiteY10" fmla="*/ 133810 h 197698"/>
                    <a:gd name="connsiteX11" fmla="*/ 37578 w 96259"/>
                    <a:gd name="connsiteY11" fmla="*/ 90171 h 197698"/>
                    <a:gd name="connsiteX12" fmla="*/ 96039 w 96259"/>
                    <a:gd name="connsiteY12" fmla="*/ 90171 h 197698"/>
                    <a:gd name="connsiteX13" fmla="*/ 96039 w 96259"/>
                    <a:gd name="connsiteY13" fmla="*/ 89951 h 19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59" h="197698">
                      <a:moveTo>
                        <a:pt x="96012" y="89978"/>
                      </a:moveTo>
                      <a:lnTo>
                        <a:pt x="96012" y="54907"/>
                      </a:lnTo>
                      <a:lnTo>
                        <a:pt x="37771" y="54907"/>
                      </a:lnTo>
                      <a:lnTo>
                        <a:pt x="37771" y="0"/>
                      </a:lnTo>
                      <a:lnTo>
                        <a:pt x="0" y="0"/>
                      </a:lnTo>
                      <a:lnTo>
                        <a:pt x="0" y="138191"/>
                      </a:lnTo>
                      <a:cubicBezTo>
                        <a:pt x="0" y="176816"/>
                        <a:pt x="19202" y="197699"/>
                        <a:pt x="59508" y="197699"/>
                      </a:cubicBezTo>
                      <a:lnTo>
                        <a:pt x="96260" y="197699"/>
                      </a:lnTo>
                      <a:lnTo>
                        <a:pt x="96260" y="162627"/>
                      </a:lnTo>
                      <a:lnTo>
                        <a:pt x="66395" y="162627"/>
                      </a:lnTo>
                      <a:cubicBezTo>
                        <a:pt x="46559" y="162627"/>
                        <a:pt x="37578" y="154473"/>
                        <a:pt x="37578" y="133810"/>
                      </a:cubicBezTo>
                      <a:lnTo>
                        <a:pt x="37578" y="90171"/>
                      </a:lnTo>
                      <a:lnTo>
                        <a:pt x="96039" y="90171"/>
                      </a:lnTo>
                      <a:lnTo>
                        <a:pt x="96039" y="89951"/>
                      </a:lnTo>
                      <a:close/>
                    </a:path>
                  </a:pathLst>
                </a:custGeom>
                <a:solidFill>
                  <a:schemeClr val="bg1"/>
                </a:solidFill>
                <a:ln w="0" cap="flat">
                  <a:noFill/>
                  <a:prstDash val="solid"/>
                  <a:miter/>
                </a:ln>
              </p:spPr>
              <p:txBody>
                <a:bodyPr rtlCol="0" anchor="ctr"/>
                <a:lstStyle/>
                <a:p>
                  <a:endParaRPr lang="en-GB" dirty="0"/>
                </a:p>
              </p:txBody>
            </p:sp>
          </p:grpSp>
        </p:grpSp>
        <p:grpSp>
          <p:nvGrpSpPr>
            <p:cNvPr id="6" name="Рисунок 2">
              <a:extLst>
                <a:ext uri="{FF2B5EF4-FFF2-40B4-BE49-F238E27FC236}">
                  <a16:creationId xmlns:a16="http://schemas.microsoft.com/office/drawing/2014/main" id="{7A060539-1B78-0D30-B1F7-E9354CD83033}"/>
                </a:ext>
              </a:extLst>
            </p:cNvPr>
            <p:cNvGrpSpPr/>
            <p:nvPr/>
          </p:nvGrpSpPr>
          <p:grpSpPr>
            <a:xfrm>
              <a:off x="10714525" y="404770"/>
              <a:ext cx="375367" cy="704331"/>
              <a:chOff x="10714525" y="404770"/>
              <a:chExt cx="375367" cy="704331"/>
            </a:xfrm>
            <a:solidFill>
              <a:srgbClr val="FFFFFF"/>
            </a:solidFill>
          </p:grpSpPr>
          <p:sp>
            <p:nvSpPr>
              <p:cNvPr id="12" name="Полилиния: фигура 11">
                <a:extLst>
                  <a:ext uri="{FF2B5EF4-FFF2-40B4-BE49-F238E27FC236}">
                    <a16:creationId xmlns:a16="http://schemas.microsoft.com/office/drawing/2014/main" id="{610ACC4B-1607-6D3D-324C-A1F3827766B8}"/>
                  </a:ext>
                </a:extLst>
              </p:cNvPr>
              <p:cNvSpPr/>
              <p:nvPr/>
            </p:nvSpPr>
            <p:spPr>
              <a:xfrm rot="-1719600">
                <a:off x="10934740" y="388833"/>
                <a:ext cx="33831" cy="513613"/>
              </a:xfrm>
              <a:custGeom>
                <a:avLst/>
                <a:gdLst>
                  <a:gd name="connsiteX0" fmla="*/ 0 w 33831"/>
                  <a:gd name="connsiteY0" fmla="*/ 0 h 513613"/>
                  <a:gd name="connsiteX1" fmla="*/ 33832 w 33831"/>
                  <a:gd name="connsiteY1" fmla="*/ 0 h 513613"/>
                  <a:gd name="connsiteX2" fmla="*/ 33832 w 33831"/>
                  <a:gd name="connsiteY2" fmla="*/ 513614 h 513613"/>
                  <a:gd name="connsiteX3" fmla="*/ 0 w 33831"/>
                  <a:gd name="connsiteY3" fmla="*/ 513614 h 513613"/>
                </a:gdLst>
                <a:ahLst/>
                <a:cxnLst>
                  <a:cxn ang="0">
                    <a:pos x="connsiteX0" y="connsiteY0"/>
                  </a:cxn>
                  <a:cxn ang="0">
                    <a:pos x="connsiteX1" y="connsiteY1"/>
                  </a:cxn>
                  <a:cxn ang="0">
                    <a:pos x="connsiteX2" y="connsiteY2"/>
                  </a:cxn>
                  <a:cxn ang="0">
                    <a:pos x="connsiteX3" y="connsiteY3"/>
                  </a:cxn>
                </a:cxnLst>
                <a:rect l="l" t="t" r="r" b="b"/>
                <a:pathLst>
                  <a:path w="33831" h="513613">
                    <a:moveTo>
                      <a:pt x="0" y="0"/>
                    </a:moveTo>
                    <a:lnTo>
                      <a:pt x="33832" y="0"/>
                    </a:lnTo>
                    <a:lnTo>
                      <a:pt x="33832" y="513614"/>
                    </a:lnTo>
                    <a:lnTo>
                      <a:pt x="0" y="513614"/>
                    </a:lnTo>
                    <a:close/>
                  </a:path>
                </a:pathLst>
              </a:custGeom>
              <a:solidFill>
                <a:srgbClr val="FFFFFF"/>
              </a:solidFill>
              <a:ln w="0" cap="flat">
                <a:noFill/>
                <a:prstDash val="solid"/>
                <a:miter/>
              </a:ln>
            </p:spPr>
            <p:txBody>
              <a:bodyPr rtlCol="0" anchor="ctr"/>
              <a:lstStyle/>
              <a:p>
                <a:endParaRPr lang="en-GB"/>
              </a:p>
            </p:txBody>
          </p:sp>
          <p:sp>
            <p:nvSpPr>
              <p:cNvPr id="13" name="Полилиния: фигура 12">
                <a:extLst>
                  <a:ext uri="{FF2B5EF4-FFF2-40B4-BE49-F238E27FC236}">
                    <a16:creationId xmlns:a16="http://schemas.microsoft.com/office/drawing/2014/main" id="{F2346B85-9421-621E-BAEB-DFE9113CA5B6}"/>
                  </a:ext>
                </a:extLst>
              </p:cNvPr>
              <p:cNvSpPr/>
              <p:nvPr/>
            </p:nvSpPr>
            <p:spPr>
              <a:xfrm rot="-3804000">
                <a:off x="10516826" y="740020"/>
                <a:ext cx="770765" cy="33831"/>
              </a:xfrm>
              <a:custGeom>
                <a:avLst/>
                <a:gdLst>
                  <a:gd name="connsiteX0" fmla="*/ 0 w 770765"/>
                  <a:gd name="connsiteY0" fmla="*/ 0 h 33831"/>
                  <a:gd name="connsiteX1" fmla="*/ 770766 w 770765"/>
                  <a:gd name="connsiteY1" fmla="*/ 0 h 33831"/>
                  <a:gd name="connsiteX2" fmla="*/ 770766 w 770765"/>
                  <a:gd name="connsiteY2" fmla="*/ 33831 h 33831"/>
                  <a:gd name="connsiteX3" fmla="*/ 0 w 770765"/>
                  <a:gd name="connsiteY3" fmla="*/ 33831 h 33831"/>
                </a:gdLst>
                <a:ahLst/>
                <a:cxnLst>
                  <a:cxn ang="0">
                    <a:pos x="connsiteX0" y="connsiteY0"/>
                  </a:cxn>
                  <a:cxn ang="0">
                    <a:pos x="connsiteX1" y="connsiteY1"/>
                  </a:cxn>
                  <a:cxn ang="0">
                    <a:pos x="connsiteX2" y="connsiteY2"/>
                  </a:cxn>
                  <a:cxn ang="0">
                    <a:pos x="connsiteX3" y="connsiteY3"/>
                  </a:cxn>
                </a:cxnLst>
                <a:rect l="l" t="t" r="r" b="b"/>
                <a:pathLst>
                  <a:path w="770765" h="33831">
                    <a:moveTo>
                      <a:pt x="0" y="0"/>
                    </a:moveTo>
                    <a:lnTo>
                      <a:pt x="770766" y="0"/>
                    </a:lnTo>
                    <a:lnTo>
                      <a:pt x="770766" y="33831"/>
                    </a:lnTo>
                    <a:lnTo>
                      <a:pt x="0" y="33831"/>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802531932"/>
      </p:ext>
    </p:extLst>
  </p:cSld>
  <p:clrMapOvr>
    <a:masterClrMapping/>
  </p:clrMapOvr>
  <p:extLst>
    <p:ext uri="{DCECCB84-F9BA-43D5-87BE-67443E8EF086}">
      <p15:sldGuideLst xmlns:p15="http://schemas.microsoft.com/office/powerpoint/2012/main">
        <p15:guide id="1" orient="horz" pos="917"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Заголовок 13">
            <a:extLst>
              <a:ext uri="{FF2B5EF4-FFF2-40B4-BE49-F238E27FC236}">
                <a16:creationId xmlns:a16="http://schemas.microsoft.com/office/drawing/2014/main" id="{04D71B46-C6CB-6AEF-F9D5-B04680AA6915}"/>
              </a:ext>
            </a:extLst>
          </p:cNvPr>
          <p:cNvSpPr>
            <a:spLocks noGrp="1"/>
          </p:cNvSpPr>
          <p:nvPr>
            <p:ph type="title"/>
          </p:nvPr>
        </p:nvSpPr>
        <p:spPr>
          <a:xfrm>
            <a:off x="543911" y="574060"/>
            <a:ext cx="10515600" cy="919163"/>
          </a:xfrm>
          <a:prstGeom prst="rect">
            <a:avLst/>
          </a:prstGeom>
        </p:spPr>
        <p:txBody>
          <a:bodyPr vert="horz" lIns="0" tIns="45720" rIns="0" bIns="45720" rtlCol="0" anchor="t">
            <a:normAutofit/>
          </a:bodyPr>
          <a:lstStyle/>
          <a:p>
            <a:r>
              <a:rPr lang="ru-RU" dirty="0"/>
              <a:t>Образец заголовка</a:t>
            </a:r>
          </a:p>
        </p:txBody>
      </p:sp>
      <p:sp>
        <p:nvSpPr>
          <p:cNvPr id="26" name="Текст 14">
            <a:extLst>
              <a:ext uri="{FF2B5EF4-FFF2-40B4-BE49-F238E27FC236}">
                <a16:creationId xmlns:a16="http://schemas.microsoft.com/office/drawing/2014/main" id="{C3CA28E6-5F04-1FE0-D8C1-ACCBA2E653A4}"/>
              </a:ext>
            </a:extLst>
          </p:cNvPr>
          <p:cNvSpPr>
            <a:spLocks noGrp="1"/>
          </p:cNvSpPr>
          <p:nvPr>
            <p:ph type="body" idx="1"/>
          </p:nvPr>
        </p:nvSpPr>
        <p:spPr>
          <a:xfrm>
            <a:off x="587375" y="1800000"/>
            <a:ext cx="10515600" cy="189189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238909195"/>
      </p:ext>
    </p:extLst>
  </p:cSld>
  <p:clrMap bg1="lt1" tx1="dk1" bg2="lt2" tx2="dk2" accent1="accent1" accent2="accent2" accent3="accent3" accent4="accent4" accent5="accent5" accent6="accent6" hlink="hlink" folHlink="folHlink"/>
  <p:sldLayoutIdLst>
    <p:sldLayoutId id="2147483687" r:id="rId1"/>
    <p:sldLayoutId id="2147483700" r:id="rId2"/>
    <p:sldLayoutId id="2147483696" r:id="rId3"/>
    <p:sldLayoutId id="2147483697" r:id="rId4"/>
    <p:sldLayoutId id="2147483661" r:id="rId5"/>
    <p:sldLayoutId id="2147483689" r:id="rId6"/>
    <p:sldLayoutId id="2147483690" r:id="rId7"/>
    <p:sldLayoutId id="2147483652" r:id="rId8"/>
    <p:sldLayoutId id="2147483694" r:id="rId9"/>
    <p:sldLayoutId id="2147483654" r:id="rId10"/>
    <p:sldLayoutId id="2147483691" r:id="rId11"/>
    <p:sldLayoutId id="2147483653" r:id="rId12"/>
    <p:sldLayoutId id="2147483671" r:id="rId13"/>
    <p:sldLayoutId id="2147483670" r:id="rId14"/>
    <p:sldLayoutId id="2147483656" r:id="rId15"/>
    <p:sldLayoutId id="2147483685" r:id="rId16"/>
    <p:sldLayoutId id="2147483675" r:id="rId17"/>
    <p:sldLayoutId id="2147483676" r:id="rId18"/>
    <p:sldLayoutId id="2147483674" r:id="rId19"/>
    <p:sldLayoutId id="2147483693" r:id="rId20"/>
    <p:sldLayoutId id="2147483692" r:id="rId21"/>
    <p:sldLayoutId id="2147483655" r:id="rId22"/>
    <p:sldLayoutId id="2147483657" r:id="rId23"/>
    <p:sldLayoutId id="2147483672" r:id="rId24"/>
    <p:sldLayoutId id="2147483673" r:id="rId25"/>
    <p:sldLayoutId id="2147483659" r:id="rId26"/>
    <p:sldLayoutId id="2147483678" r:id="rId27"/>
    <p:sldLayoutId id="2147483684" r:id="rId28"/>
    <p:sldLayoutId id="2147483680" r:id="rId29"/>
    <p:sldLayoutId id="2147483701" r:id="rId30"/>
    <p:sldLayoutId id="2147483698" r:id="rId31"/>
    <p:sldLayoutId id="2147483699" r:id="rId32"/>
  </p:sldLayoutIdLst>
  <p:hf hdr="0" dt="0"/>
  <p:txStyles>
    <p:titleStyle>
      <a:lvl1pPr algn="l" defTabSz="914400" rtl="0" eaLnBrk="1" latinLnBrk="0" hangingPunct="1">
        <a:lnSpc>
          <a:spcPct val="80000"/>
        </a:lnSpc>
        <a:spcBef>
          <a:spcPct val="0"/>
        </a:spcBef>
        <a:buNone/>
        <a:defRPr sz="6000" b="0" i="0" kern="1200">
          <a:solidFill>
            <a:schemeClr val="bg1"/>
          </a:solidFill>
          <a:latin typeface="TT Positive DemiBold" panose="020B0003020000020203" pitchFamily="34" charset="0"/>
          <a:ea typeface="+mj-ea"/>
          <a:cs typeface="+mj-cs"/>
        </a:defRPr>
      </a:lvl1pPr>
    </p:titleStyle>
    <p:bodyStyle>
      <a:lvl1pPr marL="0" indent="0" algn="l" defTabSz="914400" rtl="0" eaLnBrk="1" latinLnBrk="0" hangingPunct="1">
        <a:lnSpc>
          <a:spcPct val="90000"/>
        </a:lnSpc>
        <a:spcBef>
          <a:spcPts val="1000"/>
        </a:spcBef>
        <a:buFontTx/>
        <a:buNone/>
        <a:defRPr sz="2800" b="0" i="0" kern="1200">
          <a:solidFill>
            <a:schemeClr val="bg1"/>
          </a:solidFill>
          <a:latin typeface="TT Positive" panose="020B0003020000020203"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chemeClr val="bg1"/>
          </a:solidFill>
          <a:latin typeface="TT Positive" panose="020B0003020000020203" pitchFamily="34" charset="0"/>
          <a:ea typeface="+mn-ea"/>
          <a:cs typeface="+mn-cs"/>
        </a:defRPr>
      </a:lvl2pPr>
      <a:lvl3pPr marL="914400" indent="0" algn="l" defTabSz="914400" rtl="0" eaLnBrk="1" latinLnBrk="0" hangingPunct="1">
        <a:lnSpc>
          <a:spcPct val="90000"/>
        </a:lnSpc>
        <a:spcBef>
          <a:spcPts val="500"/>
        </a:spcBef>
        <a:buFontTx/>
        <a:buNone/>
        <a:defRPr sz="2000" b="0" i="0" kern="1200">
          <a:solidFill>
            <a:schemeClr val="bg1"/>
          </a:solidFill>
          <a:latin typeface="TT Positive" panose="020B0003020000020203"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chemeClr val="bg1"/>
          </a:solidFill>
          <a:latin typeface="TT Positive" panose="020B0003020000020203"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chemeClr val="bg1"/>
          </a:solidFill>
          <a:latin typeface="TT Positive" panose="020B0003020000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55" userDrawn="1">
          <p15:clr>
            <a:srgbClr val="F26B43"/>
          </p15:clr>
        </p15:guide>
        <p15:guide id="4" orient="horz" pos="731" userDrawn="1">
          <p15:clr>
            <a:srgbClr val="F26B43"/>
          </p15:clr>
        </p15:guide>
        <p15:guide id="5" pos="7333" userDrawn="1">
          <p15:clr>
            <a:srgbClr val="F26B43"/>
          </p15:clr>
        </p15:guide>
        <p15:guide id="6" pos="370" userDrawn="1">
          <p15:clr>
            <a:srgbClr val="F26B43"/>
          </p15:clr>
        </p15:guide>
        <p15:guide id="7"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4.png"/><Relationship Id="rId7" Type="http://schemas.openxmlformats.org/officeDocument/2006/relationships/customXml" Target="../ink/ink3.xml"/><Relationship Id="rId2" Type="http://schemas.openxmlformats.org/officeDocument/2006/relationships/customXml" Target="../ink/ink1.xml"/><Relationship Id="rId1" Type="http://schemas.openxmlformats.org/officeDocument/2006/relationships/slideLayout" Target="../slideLayouts/slideLayout17.xml"/><Relationship Id="rId6" Type="http://schemas.openxmlformats.org/officeDocument/2006/relationships/image" Target="../media/image100.png"/><Relationship Id="rId4" Type="http://schemas.openxmlformats.org/officeDocument/2006/relationships/customXml" Target="../ink/ink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customXml" Target="../ink/ink9.xml"/><Relationship Id="rId3" Type="http://schemas.openxmlformats.org/officeDocument/2006/relationships/customXml" Target="../ink/ink4.xml"/><Relationship Id="rId7" Type="http://schemas.openxmlformats.org/officeDocument/2006/relationships/customXml" Target="../ink/ink6.xml"/><Relationship Id="rId12" Type="http://schemas.openxmlformats.org/officeDocument/2006/relationships/image" Target="../media/image290.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60.png"/><Relationship Id="rId11" Type="http://schemas.openxmlformats.org/officeDocument/2006/relationships/customXml" Target="../ink/ink8.xml"/><Relationship Id="rId5" Type="http://schemas.openxmlformats.org/officeDocument/2006/relationships/customXml" Target="../ink/ink5.xml"/><Relationship Id="rId10" Type="http://schemas.openxmlformats.org/officeDocument/2006/relationships/image" Target="../media/image280.png"/><Relationship Id="rId4" Type="http://schemas.openxmlformats.org/officeDocument/2006/relationships/image" Target="../media/image34.png"/><Relationship Id="rId9" Type="http://schemas.openxmlformats.org/officeDocument/2006/relationships/customXml" Target="../ink/ink7.xml"/><Relationship Id="rId14" Type="http://schemas.openxmlformats.org/officeDocument/2006/relationships/image" Target="../media/image300.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customXml" Target="../ink/ink15.xml"/><Relationship Id="rId7" Type="http://schemas.openxmlformats.org/officeDocument/2006/relationships/customXml" Target="../ink/ink12.xml"/><Relationship Id="rId12" Type="http://schemas.openxmlformats.org/officeDocument/2006/relationships/image" Target="../media/image41.png"/><Relationship Id="rId2" Type="http://schemas.openxmlformats.org/officeDocument/2006/relationships/customXml" Target="../ink/ink10.xml"/><Relationship Id="rId16"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image" Target="../media/image350.png"/><Relationship Id="rId11" Type="http://schemas.openxmlformats.org/officeDocument/2006/relationships/customXml" Target="../ink/ink14.xml"/><Relationship Id="rId5" Type="http://schemas.openxmlformats.org/officeDocument/2006/relationships/customXml" Target="../ink/ink11.xml"/><Relationship Id="rId15" Type="http://schemas.openxmlformats.org/officeDocument/2006/relationships/customXml" Target="../ink/ink16.xml"/><Relationship Id="rId10" Type="http://schemas.openxmlformats.org/officeDocument/2006/relationships/image" Target="../media/image40.png"/><Relationship Id="rId4" Type="http://schemas.openxmlformats.org/officeDocument/2006/relationships/image" Target="../media/image340.png"/><Relationship Id="rId9" Type="http://schemas.openxmlformats.org/officeDocument/2006/relationships/customXml" Target="../ink/ink13.xml"/><Relationship Id="rId1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CEEE0-C2A9-85FB-4B2B-19D86D9534E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DFA3B2-9632-7FD4-BF48-11F61BA52BF2}"/>
              </a:ext>
            </a:extLst>
          </p:cNvPr>
          <p:cNvSpPr>
            <a:spLocks noGrp="1"/>
          </p:cNvSpPr>
          <p:nvPr>
            <p:ph type="title"/>
          </p:nvPr>
        </p:nvSpPr>
        <p:spPr>
          <a:xfrm>
            <a:off x="734849" y="3004456"/>
            <a:ext cx="8129554" cy="1843503"/>
          </a:xfrm>
        </p:spPr>
        <p:txBody>
          <a:bodyPr/>
          <a:lstStyle/>
          <a:p>
            <a:r>
              <a:rPr lang="ru-RU" dirty="0">
                <a:solidFill>
                  <a:srgbClr val="6BD4E6"/>
                </a:solidFill>
              </a:rPr>
              <a:t>Регионы</a:t>
            </a:r>
            <a:br>
              <a:rPr lang="ru-RU" dirty="0">
                <a:solidFill>
                  <a:srgbClr val="C5F3F5"/>
                </a:solidFill>
              </a:rPr>
            </a:br>
            <a:r>
              <a:rPr lang="ru-RU" dirty="0">
                <a:solidFill>
                  <a:srgbClr val="C5F3F5"/>
                </a:solidFill>
              </a:rPr>
              <a:t>памяти</a:t>
            </a:r>
            <a:r>
              <a:rPr lang="en-US" dirty="0">
                <a:solidFill>
                  <a:srgbClr val="C5F3F5"/>
                </a:solidFill>
              </a:rPr>
              <a:t>,</a:t>
            </a:r>
            <a:endParaRPr lang="en-GB" dirty="0">
              <a:solidFill>
                <a:srgbClr val="C5F3F5"/>
              </a:solidFill>
            </a:endParaRPr>
          </a:p>
        </p:txBody>
      </p:sp>
      <p:sp>
        <p:nvSpPr>
          <p:cNvPr id="3" name="Текст 2">
            <a:extLst>
              <a:ext uri="{FF2B5EF4-FFF2-40B4-BE49-F238E27FC236}">
                <a16:creationId xmlns:a16="http://schemas.microsoft.com/office/drawing/2014/main" id="{624130C0-13D7-7923-077D-EAAD54958CD3}"/>
              </a:ext>
            </a:extLst>
          </p:cNvPr>
          <p:cNvSpPr>
            <a:spLocks noGrp="1"/>
          </p:cNvSpPr>
          <p:nvPr>
            <p:ph type="body" sz="quarter" idx="14"/>
          </p:nvPr>
        </p:nvSpPr>
        <p:spPr>
          <a:xfrm>
            <a:off x="802248" y="4847960"/>
            <a:ext cx="4847915" cy="651888"/>
          </a:xfrm>
        </p:spPr>
        <p:txBody>
          <a:bodyPr/>
          <a:lstStyle/>
          <a:p>
            <a:r>
              <a:rPr lang="ru-RU" dirty="0">
                <a:latin typeface="TT Positive DemiBold" panose="020B0604020202020204" charset="0"/>
              </a:rPr>
              <a:t>или Как я не туда </a:t>
            </a:r>
            <a:r>
              <a:rPr lang="ru-RU" dirty="0" err="1">
                <a:latin typeface="TT Positive DemiBold" panose="020B0604020202020204" charset="0"/>
              </a:rPr>
              <a:t>шеллкод</a:t>
            </a:r>
            <a:r>
              <a:rPr lang="ru-RU" dirty="0">
                <a:latin typeface="TT Positive DemiBold" panose="020B0604020202020204" charset="0"/>
              </a:rPr>
              <a:t> загрузил</a:t>
            </a:r>
            <a:endParaRPr lang="en-GB" dirty="0">
              <a:latin typeface="TT Positive DemiBold" panose="020B0604020202020204" charset="0"/>
            </a:endParaRPr>
          </a:p>
        </p:txBody>
      </p:sp>
      <p:sp>
        <p:nvSpPr>
          <p:cNvPr id="7" name="Текст 6">
            <a:extLst>
              <a:ext uri="{FF2B5EF4-FFF2-40B4-BE49-F238E27FC236}">
                <a16:creationId xmlns:a16="http://schemas.microsoft.com/office/drawing/2014/main" id="{974F102C-0AC2-32D9-6ADE-1BD08A614475}"/>
              </a:ext>
            </a:extLst>
          </p:cNvPr>
          <p:cNvSpPr>
            <a:spLocks noGrp="1"/>
          </p:cNvSpPr>
          <p:nvPr>
            <p:ph type="body" sz="quarter" idx="11"/>
          </p:nvPr>
        </p:nvSpPr>
        <p:spPr>
          <a:xfrm>
            <a:off x="587911" y="314668"/>
            <a:ext cx="4678362" cy="400050"/>
          </a:xfrm>
        </p:spPr>
        <p:txBody>
          <a:bodyPr/>
          <a:lstStyle/>
          <a:p>
            <a:r>
              <a:rPr lang="ru-RU" dirty="0"/>
              <a:t>Михаил Жмайло</a:t>
            </a:r>
            <a:endParaRPr lang="en-GB" dirty="0"/>
          </a:p>
        </p:txBody>
      </p:sp>
      <p:sp>
        <p:nvSpPr>
          <p:cNvPr id="8" name="Текст 7">
            <a:extLst>
              <a:ext uri="{FF2B5EF4-FFF2-40B4-BE49-F238E27FC236}">
                <a16:creationId xmlns:a16="http://schemas.microsoft.com/office/drawing/2014/main" id="{23B3F781-3A2F-BCEC-60E3-0A094E1AD683}"/>
              </a:ext>
            </a:extLst>
          </p:cNvPr>
          <p:cNvSpPr>
            <a:spLocks noGrp="1"/>
          </p:cNvSpPr>
          <p:nvPr>
            <p:ph type="body" sz="quarter" idx="12"/>
          </p:nvPr>
        </p:nvSpPr>
        <p:spPr>
          <a:xfrm>
            <a:off x="587911" y="656056"/>
            <a:ext cx="5429043" cy="282457"/>
          </a:xfrm>
        </p:spPr>
        <p:txBody>
          <a:bodyPr>
            <a:normAutofit/>
          </a:bodyPr>
          <a:lstStyle/>
          <a:p>
            <a:r>
              <a:rPr lang="ru-RU" dirty="0"/>
              <a:t>Ведущий эксперт по тестированию на проникновение</a:t>
            </a:r>
          </a:p>
        </p:txBody>
      </p:sp>
      <p:grpSp>
        <p:nvGrpSpPr>
          <p:cNvPr id="11" name="Рисунок 3692">
            <a:extLst>
              <a:ext uri="{FF2B5EF4-FFF2-40B4-BE49-F238E27FC236}">
                <a16:creationId xmlns:a16="http://schemas.microsoft.com/office/drawing/2014/main" id="{59683EDA-B820-87E2-46C8-5105CF4EDEC4}"/>
              </a:ext>
            </a:extLst>
          </p:cNvPr>
          <p:cNvGrpSpPr/>
          <p:nvPr/>
        </p:nvGrpSpPr>
        <p:grpSpPr>
          <a:xfrm>
            <a:off x="4882928" y="3113888"/>
            <a:ext cx="1324197" cy="630224"/>
            <a:chOff x="5022947" y="5341017"/>
            <a:chExt cx="599058" cy="285109"/>
          </a:xfrm>
        </p:grpSpPr>
        <p:grpSp>
          <p:nvGrpSpPr>
            <p:cNvPr id="12" name="Рисунок 3692">
              <a:extLst>
                <a:ext uri="{FF2B5EF4-FFF2-40B4-BE49-F238E27FC236}">
                  <a16:creationId xmlns:a16="http://schemas.microsoft.com/office/drawing/2014/main" id="{A9036A3B-9D0C-0536-E948-2F59520D1FD9}"/>
                </a:ext>
              </a:extLst>
            </p:cNvPr>
            <p:cNvGrpSpPr/>
            <p:nvPr/>
          </p:nvGrpSpPr>
          <p:grpSpPr>
            <a:xfrm>
              <a:off x="5022947" y="5341017"/>
              <a:ext cx="599058" cy="285109"/>
              <a:chOff x="5022947" y="5341017"/>
              <a:chExt cx="599058" cy="285109"/>
            </a:xfrm>
            <a:solidFill>
              <a:srgbClr val="DC2484"/>
            </a:solidFill>
          </p:grpSpPr>
          <p:sp>
            <p:nvSpPr>
              <p:cNvPr id="25" name="Полилиния: фигура 24">
                <a:extLst>
                  <a:ext uri="{FF2B5EF4-FFF2-40B4-BE49-F238E27FC236}">
                    <a16:creationId xmlns:a16="http://schemas.microsoft.com/office/drawing/2014/main" id="{F21F9294-95B9-8CAF-C97D-AD18B0134A88}"/>
                  </a:ext>
                </a:extLst>
              </p:cNvPr>
              <p:cNvSpPr/>
              <p:nvPr/>
            </p:nvSpPr>
            <p:spPr>
              <a:xfrm>
                <a:off x="5022947" y="5515409"/>
                <a:ext cx="195424" cy="108935"/>
              </a:xfrm>
              <a:custGeom>
                <a:avLst/>
                <a:gdLst>
                  <a:gd name="connsiteX0" fmla="*/ 6895 w 195424"/>
                  <a:gd name="connsiteY0" fmla="*/ 108884 h 108935"/>
                  <a:gd name="connsiteX1" fmla="*/ 2720 w 195424"/>
                  <a:gd name="connsiteY1" fmla="*/ 96564 h 108935"/>
                  <a:gd name="connsiteX2" fmla="*/ 127863 w 195424"/>
                  <a:gd name="connsiteY2" fmla="*/ 1408 h 108935"/>
                  <a:gd name="connsiteX3" fmla="*/ 137944 w 195424"/>
                  <a:gd name="connsiteY3" fmla="*/ 3394 h 108935"/>
                  <a:gd name="connsiteX4" fmla="*/ 194457 w 195424"/>
                  <a:gd name="connsiteY4" fmla="*/ 98549 h 108935"/>
                  <a:gd name="connsiteX5" fmla="*/ 188551 w 195424"/>
                  <a:gd name="connsiteY5" fmla="*/ 108935 h 108935"/>
                  <a:gd name="connsiteX6" fmla="*/ 6844 w 195424"/>
                  <a:gd name="connsiteY6" fmla="*/ 108935 h 10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24" h="108935">
                    <a:moveTo>
                      <a:pt x="6895" y="108884"/>
                    </a:moveTo>
                    <a:cubicBezTo>
                      <a:pt x="328" y="108884"/>
                      <a:pt x="-2524" y="100535"/>
                      <a:pt x="2720" y="96564"/>
                    </a:cubicBezTo>
                    <a:lnTo>
                      <a:pt x="127863" y="1408"/>
                    </a:lnTo>
                    <a:cubicBezTo>
                      <a:pt x="131122" y="-1087"/>
                      <a:pt x="135857" y="-170"/>
                      <a:pt x="137944" y="3394"/>
                    </a:cubicBezTo>
                    <a:lnTo>
                      <a:pt x="194457" y="98549"/>
                    </a:lnTo>
                    <a:cubicBezTo>
                      <a:pt x="197155" y="103131"/>
                      <a:pt x="193897" y="108935"/>
                      <a:pt x="188551" y="108935"/>
                    </a:cubicBezTo>
                    <a:lnTo>
                      <a:pt x="6844" y="108935"/>
                    </a:lnTo>
                    <a:close/>
                  </a:path>
                </a:pathLst>
              </a:custGeom>
              <a:solidFill>
                <a:srgbClr val="FF0000"/>
              </a:solidFill>
              <a:ln w="0" cap="flat">
                <a:noFill/>
                <a:prstDash val="solid"/>
                <a:miter/>
              </a:ln>
            </p:spPr>
            <p:txBody>
              <a:bodyPr rtlCol="0" anchor="ctr"/>
              <a:lstStyle/>
              <a:p>
                <a:endParaRPr lang="en-GB"/>
              </a:p>
            </p:txBody>
          </p:sp>
          <p:sp>
            <p:nvSpPr>
              <p:cNvPr id="26" name="Полилиния: фигура 25">
                <a:extLst>
                  <a:ext uri="{FF2B5EF4-FFF2-40B4-BE49-F238E27FC236}">
                    <a16:creationId xmlns:a16="http://schemas.microsoft.com/office/drawing/2014/main" id="{59F4AD3A-44B8-46B6-BD36-86858CA894AA}"/>
                  </a:ext>
                </a:extLst>
              </p:cNvPr>
              <p:cNvSpPr/>
              <p:nvPr/>
            </p:nvSpPr>
            <p:spPr>
              <a:xfrm>
                <a:off x="5056877" y="5341017"/>
                <a:ext cx="565128" cy="285109"/>
              </a:xfrm>
              <a:custGeom>
                <a:avLst/>
                <a:gdLst>
                  <a:gd name="connsiteX0" fmla="*/ 422574 w 565128"/>
                  <a:gd name="connsiteY0" fmla="*/ 0 h 285109"/>
                  <a:gd name="connsiteX1" fmla="*/ 565128 w 565128"/>
                  <a:gd name="connsiteY1" fmla="*/ 142555 h 285109"/>
                  <a:gd name="connsiteX2" fmla="*/ 565128 w 565128"/>
                  <a:gd name="connsiteY2" fmla="*/ 142555 h 285109"/>
                  <a:gd name="connsiteX3" fmla="*/ 422574 w 565128"/>
                  <a:gd name="connsiteY3" fmla="*/ 285110 h 285109"/>
                  <a:gd name="connsiteX4" fmla="*/ 142555 w 565128"/>
                  <a:gd name="connsiteY4" fmla="*/ 285110 h 285109"/>
                  <a:gd name="connsiteX5" fmla="*/ 0 w 565128"/>
                  <a:gd name="connsiteY5" fmla="*/ 142555 h 285109"/>
                  <a:gd name="connsiteX6" fmla="*/ 0 w 565128"/>
                  <a:gd name="connsiteY6" fmla="*/ 142555 h 285109"/>
                  <a:gd name="connsiteX7" fmla="*/ 142555 w 565128"/>
                  <a:gd name="connsiteY7" fmla="*/ 0 h 2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28" h="285109">
                    <a:moveTo>
                      <a:pt x="422574" y="0"/>
                    </a:moveTo>
                    <a:cubicBezTo>
                      <a:pt x="501304" y="0"/>
                      <a:pt x="565128" y="63824"/>
                      <a:pt x="565128" y="142555"/>
                    </a:cubicBezTo>
                    <a:lnTo>
                      <a:pt x="565128" y="142555"/>
                    </a:lnTo>
                    <a:cubicBezTo>
                      <a:pt x="565128" y="221286"/>
                      <a:pt x="501304" y="285110"/>
                      <a:pt x="422574" y="285110"/>
                    </a:cubicBezTo>
                    <a:lnTo>
                      <a:pt x="142555" y="285110"/>
                    </a:lnTo>
                    <a:cubicBezTo>
                      <a:pt x="63824" y="285110"/>
                      <a:pt x="0" y="221286"/>
                      <a:pt x="0" y="142555"/>
                    </a:cubicBezTo>
                    <a:lnTo>
                      <a:pt x="0" y="142555"/>
                    </a:lnTo>
                    <a:cubicBezTo>
                      <a:pt x="0" y="63824"/>
                      <a:pt x="63824" y="0"/>
                      <a:pt x="142555" y="0"/>
                    </a:cubicBezTo>
                    <a:close/>
                  </a:path>
                </a:pathLst>
              </a:custGeom>
              <a:solidFill>
                <a:srgbClr val="FF0000"/>
              </a:solidFill>
              <a:ln w="0" cap="flat">
                <a:noFill/>
                <a:prstDash val="solid"/>
                <a:miter/>
              </a:ln>
            </p:spPr>
            <p:txBody>
              <a:bodyPr rtlCol="0" anchor="ctr"/>
              <a:lstStyle/>
              <a:p>
                <a:endParaRPr lang="en-GB" dirty="0"/>
              </a:p>
            </p:txBody>
          </p:sp>
        </p:grpSp>
        <p:grpSp>
          <p:nvGrpSpPr>
            <p:cNvPr id="13" name="Рисунок 3692">
              <a:extLst>
                <a:ext uri="{FF2B5EF4-FFF2-40B4-BE49-F238E27FC236}">
                  <a16:creationId xmlns:a16="http://schemas.microsoft.com/office/drawing/2014/main" id="{ACBDBF8A-E562-98BA-3B93-A20ECA1A606D}"/>
                </a:ext>
              </a:extLst>
            </p:cNvPr>
            <p:cNvGrpSpPr/>
            <p:nvPr/>
          </p:nvGrpSpPr>
          <p:grpSpPr>
            <a:xfrm>
              <a:off x="5129987" y="5389078"/>
              <a:ext cx="194842" cy="194841"/>
              <a:chOff x="5129987" y="5389078"/>
              <a:chExt cx="194842" cy="194841"/>
            </a:xfrm>
            <a:solidFill>
              <a:srgbClr val="FFFFFF"/>
            </a:solidFill>
          </p:grpSpPr>
          <p:sp>
            <p:nvSpPr>
              <p:cNvPr id="19" name="Полилиния: фигура 18">
                <a:extLst>
                  <a:ext uri="{FF2B5EF4-FFF2-40B4-BE49-F238E27FC236}">
                    <a16:creationId xmlns:a16="http://schemas.microsoft.com/office/drawing/2014/main" id="{241DD6D1-8A56-F8B5-70C9-CEAECD9BDF90}"/>
                  </a:ext>
                </a:extLst>
              </p:cNvPr>
              <p:cNvSpPr/>
              <p:nvPr/>
            </p:nvSpPr>
            <p:spPr>
              <a:xfrm>
                <a:off x="5170777" y="5429859"/>
                <a:ext cx="31202" cy="113025"/>
              </a:xfrm>
              <a:custGeom>
                <a:avLst/>
                <a:gdLst>
                  <a:gd name="connsiteX0" fmla="*/ 26771 w 31202"/>
                  <a:gd name="connsiteY0" fmla="*/ 108444 h 113025"/>
                  <a:gd name="connsiteX1" fmla="*/ 4726 w 31202"/>
                  <a:gd name="connsiteY1" fmla="*/ 108444 h 113025"/>
                  <a:gd name="connsiteX2" fmla="*/ 1162 w 31202"/>
                  <a:gd name="connsiteY2" fmla="*/ 91592 h 113025"/>
                  <a:gd name="connsiteX3" fmla="*/ 2180 w 31202"/>
                  <a:gd name="connsiteY3" fmla="*/ 89555 h 113025"/>
                  <a:gd name="connsiteX4" fmla="*/ 8595 w 31202"/>
                  <a:gd name="connsiteY4" fmla="*/ 56462 h 113025"/>
                  <a:gd name="connsiteX5" fmla="*/ 1977 w 31202"/>
                  <a:gd name="connsiteY5" fmla="*/ 23165 h 113025"/>
                  <a:gd name="connsiteX6" fmla="*/ 1417 w 31202"/>
                  <a:gd name="connsiteY6" fmla="*/ 22096 h 113025"/>
                  <a:gd name="connsiteX7" fmla="*/ 4573 w 31202"/>
                  <a:gd name="connsiteY7" fmla="*/ 4582 h 113025"/>
                  <a:gd name="connsiteX8" fmla="*/ 26618 w 31202"/>
                  <a:gd name="connsiteY8" fmla="*/ 4582 h 113025"/>
                  <a:gd name="connsiteX9" fmla="*/ 29877 w 31202"/>
                  <a:gd name="connsiteY9" fmla="*/ 21841 h 113025"/>
                  <a:gd name="connsiteX10" fmla="*/ 29113 w 31202"/>
                  <a:gd name="connsiteY10" fmla="*/ 23369 h 113025"/>
                  <a:gd name="connsiteX11" fmla="*/ 29266 w 31202"/>
                  <a:gd name="connsiteY11" fmla="*/ 23063 h 113025"/>
                  <a:gd name="connsiteX12" fmla="*/ 29113 w 31202"/>
                  <a:gd name="connsiteY12" fmla="*/ 23369 h 113025"/>
                  <a:gd name="connsiteX13" fmla="*/ 22596 w 31202"/>
                  <a:gd name="connsiteY13" fmla="*/ 56462 h 113025"/>
                  <a:gd name="connsiteX14" fmla="*/ 28859 w 31202"/>
                  <a:gd name="connsiteY14" fmla="*/ 89046 h 113025"/>
                  <a:gd name="connsiteX15" fmla="*/ 28859 w 31202"/>
                  <a:gd name="connsiteY15" fmla="*/ 89148 h 113025"/>
                  <a:gd name="connsiteX16" fmla="*/ 30131 w 31202"/>
                  <a:gd name="connsiteY16" fmla="*/ 91592 h 113025"/>
                  <a:gd name="connsiteX17" fmla="*/ 30131 w 31202"/>
                  <a:gd name="connsiteY17" fmla="*/ 91642 h 113025"/>
                  <a:gd name="connsiteX18" fmla="*/ 26669 w 31202"/>
                  <a:gd name="connsiteY18" fmla="*/ 108393 h 113025"/>
                  <a:gd name="connsiteX19" fmla="*/ 26669 w 31202"/>
                  <a:gd name="connsiteY19" fmla="*/ 108393 h 11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202" h="113025">
                    <a:moveTo>
                      <a:pt x="26771" y="108444"/>
                    </a:moveTo>
                    <a:cubicBezTo>
                      <a:pt x="20662" y="114553"/>
                      <a:pt x="10785" y="114553"/>
                      <a:pt x="4726" y="108444"/>
                    </a:cubicBezTo>
                    <a:cubicBezTo>
                      <a:pt x="93" y="103811"/>
                      <a:pt x="-1180" y="97192"/>
                      <a:pt x="1162" y="91592"/>
                    </a:cubicBezTo>
                    <a:cubicBezTo>
                      <a:pt x="1518" y="90930"/>
                      <a:pt x="1875" y="90268"/>
                      <a:pt x="2180" y="89555"/>
                    </a:cubicBezTo>
                    <a:cubicBezTo>
                      <a:pt x="6151" y="81205"/>
                      <a:pt x="8595" y="69445"/>
                      <a:pt x="8595" y="56462"/>
                    </a:cubicBezTo>
                    <a:cubicBezTo>
                      <a:pt x="8595" y="43479"/>
                      <a:pt x="6050" y="31515"/>
                      <a:pt x="1977" y="23165"/>
                    </a:cubicBezTo>
                    <a:cubicBezTo>
                      <a:pt x="1824" y="22809"/>
                      <a:pt x="1620" y="22452"/>
                      <a:pt x="1417" y="22096"/>
                    </a:cubicBezTo>
                    <a:cubicBezTo>
                      <a:pt x="-1231" y="16343"/>
                      <a:pt x="-162" y="9317"/>
                      <a:pt x="4573" y="4582"/>
                    </a:cubicBezTo>
                    <a:cubicBezTo>
                      <a:pt x="10683" y="-1527"/>
                      <a:pt x="20560" y="-1527"/>
                      <a:pt x="26618" y="4582"/>
                    </a:cubicBezTo>
                    <a:cubicBezTo>
                      <a:pt x="31302" y="9266"/>
                      <a:pt x="32371" y="16139"/>
                      <a:pt x="29877" y="21841"/>
                    </a:cubicBezTo>
                    <a:cubicBezTo>
                      <a:pt x="29622" y="22351"/>
                      <a:pt x="29368" y="22860"/>
                      <a:pt x="29113" y="23369"/>
                    </a:cubicBezTo>
                    <a:cubicBezTo>
                      <a:pt x="29164" y="23267"/>
                      <a:pt x="29215" y="23165"/>
                      <a:pt x="29266" y="23063"/>
                    </a:cubicBezTo>
                    <a:cubicBezTo>
                      <a:pt x="29215" y="23165"/>
                      <a:pt x="29164" y="23267"/>
                      <a:pt x="29113" y="23369"/>
                    </a:cubicBezTo>
                    <a:cubicBezTo>
                      <a:pt x="25091" y="31718"/>
                      <a:pt x="22596" y="43428"/>
                      <a:pt x="22596" y="56462"/>
                    </a:cubicBezTo>
                    <a:cubicBezTo>
                      <a:pt x="22596" y="69496"/>
                      <a:pt x="24989" y="80747"/>
                      <a:pt x="28859" y="89046"/>
                    </a:cubicBezTo>
                    <a:cubicBezTo>
                      <a:pt x="28859" y="89046"/>
                      <a:pt x="28859" y="89097"/>
                      <a:pt x="28859" y="89148"/>
                    </a:cubicBezTo>
                    <a:cubicBezTo>
                      <a:pt x="29266" y="90013"/>
                      <a:pt x="29673" y="90828"/>
                      <a:pt x="30131" y="91592"/>
                    </a:cubicBezTo>
                    <a:cubicBezTo>
                      <a:pt x="30131" y="91592"/>
                      <a:pt x="30131" y="91592"/>
                      <a:pt x="30131" y="91642"/>
                    </a:cubicBezTo>
                    <a:cubicBezTo>
                      <a:pt x="32321" y="97243"/>
                      <a:pt x="31150" y="103861"/>
                      <a:pt x="26669" y="108393"/>
                    </a:cubicBezTo>
                    <a:lnTo>
                      <a:pt x="26669" y="108393"/>
                    </a:lnTo>
                    <a:close/>
                  </a:path>
                </a:pathLst>
              </a:custGeom>
              <a:solidFill>
                <a:srgbClr val="FFFFFF"/>
              </a:solidFill>
              <a:ln w="0" cap="flat">
                <a:noFill/>
                <a:prstDash val="solid"/>
                <a:miter/>
              </a:ln>
            </p:spPr>
            <p:txBody>
              <a:bodyPr rtlCol="0" anchor="ctr"/>
              <a:lstStyle/>
              <a:p>
                <a:endParaRPr lang="en-GB"/>
              </a:p>
            </p:txBody>
          </p:sp>
          <p:sp>
            <p:nvSpPr>
              <p:cNvPr id="20" name="Полилиния: фигура 19">
                <a:extLst>
                  <a:ext uri="{FF2B5EF4-FFF2-40B4-BE49-F238E27FC236}">
                    <a16:creationId xmlns:a16="http://schemas.microsoft.com/office/drawing/2014/main" id="{6C4F65C9-C2F9-35D0-799B-EE6BB8AAD7F3}"/>
                  </a:ext>
                </a:extLst>
              </p:cNvPr>
              <p:cNvSpPr/>
              <p:nvPr/>
            </p:nvSpPr>
            <p:spPr>
              <a:xfrm>
                <a:off x="5252609" y="5429859"/>
                <a:ext cx="31238" cy="113025"/>
              </a:xfrm>
              <a:custGeom>
                <a:avLst/>
                <a:gdLst>
                  <a:gd name="connsiteX0" fmla="*/ 26756 w 31238"/>
                  <a:gd name="connsiteY0" fmla="*/ 108444 h 113025"/>
                  <a:gd name="connsiteX1" fmla="*/ 4711 w 31238"/>
                  <a:gd name="connsiteY1" fmla="*/ 108444 h 113025"/>
                  <a:gd name="connsiteX2" fmla="*/ 1147 w 31238"/>
                  <a:gd name="connsiteY2" fmla="*/ 91592 h 113025"/>
                  <a:gd name="connsiteX3" fmla="*/ 2216 w 31238"/>
                  <a:gd name="connsiteY3" fmla="*/ 89555 h 113025"/>
                  <a:gd name="connsiteX4" fmla="*/ 8631 w 31238"/>
                  <a:gd name="connsiteY4" fmla="*/ 56462 h 113025"/>
                  <a:gd name="connsiteX5" fmla="*/ 2012 w 31238"/>
                  <a:gd name="connsiteY5" fmla="*/ 23165 h 113025"/>
                  <a:gd name="connsiteX6" fmla="*/ 1452 w 31238"/>
                  <a:gd name="connsiteY6" fmla="*/ 22096 h 113025"/>
                  <a:gd name="connsiteX7" fmla="*/ 4609 w 31238"/>
                  <a:gd name="connsiteY7" fmla="*/ 4582 h 113025"/>
                  <a:gd name="connsiteX8" fmla="*/ 26654 w 31238"/>
                  <a:gd name="connsiteY8" fmla="*/ 4582 h 113025"/>
                  <a:gd name="connsiteX9" fmla="*/ 29912 w 31238"/>
                  <a:gd name="connsiteY9" fmla="*/ 21841 h 113025"/>
                  <a:gd name="connsiteX10" fmla="*/ 29149 w 31238"/>
                  <a:gd name="connsiteY10" fmla="*/ 23369 h 113025"/>
                  <a:gd name="connsiteX11" fmla="*/ 29301 w 31238"/>
                  <a:gd name="connsiteY11" fmla="*/ 23063 h 113025"/>
                  <a:gd name="connsiteX12" fmla="*/ 29149 w 31238"/>
                  <a:gd name="connsiteY12" fmla="*/ 23369 h 113025"/>
                  <a:gd name="connsiteX13" fmla="*/ 22632 w 31238"/>
                  <a:gd name="connsiteY13" fmla="*/ 56462 h 113025"/>
                  <a:gd name="connsiteX14" fmla="*/ 28894 w 31238"/>
                  <a:gd name="connsiteY14" fmla="*/ 89046 h 113025"/>
                  <a:gd name="connsiteX15" fmla="*/ 28894 w 31238"/>
                  <a:gd name="connsiteY15" fmla="*/ 89148 h 113025"/>
                  <a:gd name="connsiteX16" fmla="*/ 30167 w 31238"/>
                  <a:gd name="connsiteY16" fmla="*/ 91592 h 113025"/>
                  <a:gd name="connsiteX17" fmla="*/ 30167 w 31238"/>
                  <a:gd name="connsiteY17" fmla="*/ 91642 h 113025"/>
                  <a:gd name="connsiteX18" fmla="*/ 26705 w 31238"/>
                  <a:gd name="connsiteY18" fmla="*/ 108393 h 113025"/>
                  <a:gd name="connsiteX19" fmla="*/ 26705 w 31238"/>
                  <a:gd name="connsiteY19" fmla="*/ 108393 h 11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238" h="113025">
                    <a:moveTo>
                      <a:pt x="26756" y="108444"/>
                    </a:moveTo>
                    <a:cubicBezTo>
                      <a:pt x="20646" y="114553"/>
                      <a:pt x="10769" y="114553"/>
                      <a:pt x="4711" y="108444"/>
                    </a:cubicBezTo>
                    <a:cubicBezTo>
                      <a:pt x="78" y="103811"/>
                      <a:pt x="-1195" y="97192"/>
                      <a:pt x="1147" y="91592"/>
                    </a:cubicBezTo>
                    <a:cubicBezTo>
                      <a:pt x="1503" y="90930"/>
                      <a:pt x="1860" y="90268"/>
                      <a:pt x="2216" y="89555"/>
                    </a:cubicBezTo>
                    <a:cubicBezTo>
                      <a:pt x="6187" y="81205"/>
                      <a:pt x="8631" y="69445"/>
                      <a:pt x="8631" y="56462"/>
                    </a:cubicBezTo>
                    <a:cubicBezTo>
                      <a:pt x="8631" y="43479"/>
                      <a:pt x="6085" y="31515"/>
                      <a:pt x="2012" y="23165"/>
                    </a:cubicBezTo>
                    <a:cubicBezTo>
                      <a:pt x="1860" y="22809"/>
                      <a:pt x="1656" y="22452"/>
                      <a:pt x="1452" y="22096"/>
                    </a:cubicBezTo>
                    <a:cubicBezTo>
                      <a:pt x="-1144" y="16343"/>
                      <a:pt x="-126" y="9317"/>
                      <a:pt x="4609" y="4582"/>
                    </a:cubicBezTo>
                    <a:cubicBezTo>
                      <a:pt x="10718" y="-1527"/>
                      <a:pt x="20595" y="-1527"/>
                      <a:pt x="26654" y="4582"/>
                    </a:cubicBezTo>
                    <a:cubicBezTo>
                      <a:pt x="31338" y="9266"/>
                      <a:pt x="32407" y="16139"/>
                      <a:pt x="29912" y="21841"/>
                    </a:cubicBezTo>
                    <a:cubicBezTo>
                      <a:pt x="29658" y="22351"/>
                      <a:pt x="29403" y="22860"/>
                      <a:pt x="29149" y="23369"/>
                    </a:cubicBezTo>
                    <a:cubicBezTo>
                      <a:pt x="29200" y="23267"/>
                      <a:pt x="29251" y="23165"/>
                      <a:pt x="29301" y="23063"/>
                    </a:cubicBezTo>
                    <a:cubicBezTo>
                      <a:pt x="29251" y="23165"/>
                      <a:pt x="29200" y="23267"/>
                      <a:pt x="29149" y="23369"/>
                    </a:cubicBezTo>
                    <a:cubicBezTo>
                      <a:pt x="25127" y="31718"/>
                      <a:pt x="22632" y="43428"/>
                      <a:pt x="22632" y="56462"/>
                    </a:cubicBezTo>
                    <a:cubicBezTo>
                      <a:pt x="22632" y="69496"/>
                      <a:pt x="25025" y="80747"/>
                      <a:pt x="28894" y="89046"/>
                    </a:cubicBezTo>
                    <a:cubicBezTo>
                      <a:pt x="28894" y="89046"/>
                      <a:pt x="28894" y="89097"/>
                      <a:pt x="28894" y="89148"/>
                    </a:cubicBezTo>
                    <a:cubicBezTo>
                      <a:pt x="29301" y="90013"/>
                      <a:pt x="29709" y="90828"/>
                      <a:pt x="30167" y="91592"/>
                    </a:cubicBezTo>
                    <a:cubicBezTo>
                      <a:pt x="30167" y="91592"/>
                      <a:pt x="30167" y="91592"/>
                      <a:pt x="30167" y="91642"/>
                    </a:cubicBezTo>
                    <a:cubicBezTo>
                      <a:pt x="32356" y="97243"/>
                      <a:pt x="31185" y="103861"/>
                      <a:pt x="26705" y="108393"/>
                    </a:cubicBezTo>
                    <a:lnTo>
                      <a:pt x="26705" y="108393"/>
                    </a:lnTo>
                    <a:close/>
                  </a:path>
                </a:pathLst>
              </a:custGeom>
              <a:solidFill>
                <a:srgbClr val="FFFFFF"/>
              </a:solidFill>
              <a:ln w="0" cap="flat">
                <a:noFill/>
                <a:prstDash val="solid"/>
                <a:miter/>
              </a:ln>
            </p:spPr>
            <p:txBody>
              <a:bodyPr rtlCol="0" anchor="ctr"/>
              <a:lstStyle/>
              <a:p>
                <a:endParaRPr lang="en-GB"/>
              </a:p>
            </p:txBody>
          </p:sp>
          <p:sp>
            <p:nvSpPr>
              <p:cNvPr id="21" name="Полилиния: фигура 20">
                <a:extLst>
                  <a:ext uri="{FF2B5EF4-FFF2-40B4-BE49-F238E27FC236}">
                    <a16:creationId xmlns:a16="http://schemas.microsoft.com/office/drawing/2014/main" id="{5B991C5B-8C59-4F98-68D4-7344DCBE56DC}"/>
                  </a:ext>
                </a:extLst>
              </p:cNvPr>
              <p:cNvSpPr/>
              <p:nvPr/>
            </p:nvSpPr>
            <p:spPr>
              <a:xfrm>
                <a:off x="5293671" y="5471047"/>
                <a:ext cx="31158" cy="31158"/>
              </a:xfrm>
              <a:custGeom>
                <a:avLst/>
                <a:gdLst>
                  <a:gd name="connsiteX0" fmla="*/ 15579 w 31158"/>
                  <a:gd name="connsiteY0" fmla="*/ 31158 h 31158"/>
                  <a:gd name="connsiteX1" fmla="*/ 31159 w 31158"/>
                  <a:gd name="connsiteY1" fmla="*/ 15579 h 31158"/>
                  <a:gd name="connsiteX2" fmla="*/ 15579 w 31158"/>
                  <a:gd name="connsiteY2" fmla="*/ 0 h 31158"/>
                  <a:gd name="connsiteX3" fmla="*/ 0 w 31158"/>
                  <a:gd name="connsiteY3" fmla="*/ 15579 h 31158"/>
                  <a:gd name="connsiteX4" fmla="*/ 15579 w 31158"/>
                  <a:gd name="connsiteY4" fmla="*/ 31158 h 31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8" h="31158">
                    <a:moveTo>
                      <a:pt x="15579" y="31158"/>
                    </a:moveTo>
                    <a:cubicBezTo>
                      <a:pt x="24183" y="31158"/>
                      <a:pt x="31159" y="24183"/>
                      <a:pt x="31159" y="15579"/>
                    </a:cubicBezTo>
                    <a:cubicBezTo>
                      <a:pt x="31159" y="6975"/>
                      <a:pt x="24183" y="0"/>
                      <a:pt x="15579" y="0"/>
                    </a:cubicBezTo>
                    <a:cubicBezTo>
                      <a:pt x="6975" y="0"/>
                      <a:pt x="0" y="6975"/>
                      <a:pt x="0" y="15579"/>
                    </a:cubicBezTo>
                    <a:cubicBezTo>
                      <a:pt x="0" y="24183"/>
                      <a:pt x="6975" y="31158"/>
                      <a:pt x="15579" y="31158"/>
                    </a:cubicBezTo>
                    <a:close/>
                  </a:path>
                </a:pathLst>
              </a:custGeom>
              <a:solidFill>
                <a:srgbClr val="FFFFFF"/>
              </a:solidFill>
              <a:ln w="0" cap="flat">
                <a:noFill/>
                <a:prstDash val="solid"/>
                <a:miter/>
              </a:ln>
            </p:spPr>
            <p:txBody>
              <a:bodyPr rtlCol="0" anchor="ctr"/>
              <a:lstStyle/>
              <a:p>
                <a:endParaRPr lang="en-GB"/>
              </a:p>
            </p:txBody>
          </p:sp>
          <p:sp>
            <p:nvSpPr>
              <p:cNvPr id="22" name="Полилиния: фигура 21">
                <a:extLst>
                  <a:ext uri="{FF2B5EF4-FFF2-40B4-BE49-F238E27FC236}">
                    <a16:creationId xmlns:a16="http://schemas.microsoft.com/office/drawing/2014/main" id="{3172B053-9666-8F7A-14B1-D0840D27EA3A}"/>
                  </a:ext>
                </a:extLst>
              </p:cNvPr>
              <p:cNvSpPr/>
              <p:nvPr/>
            </p:nvSpPr>
            <p:spPr>
              <a:xfrm>
                <a:off x="5129987" y="5470793"/>
                <a:ext cx="31158" cy="31158"/>
              </a:xfrm>
              <a:custGeom>
                <a:avLst/>
                <a:gdLst>
                  <a:gd name="connsiteX0" fmla="*/ 15579 w 31158"/>
                  <a:gd name="connsiteY0" fmla="*/ 31158 h 31158"/>
                  <a:gd name="connsiteX1" fmla="*/ 31158 w 31158"/>
                  <a:gd name="connsiteY1" fmla="*/ 15579 h 31158"/>
                  <a:gd name="connsiteX2" fmla="*/ 15579 w 31158"/>
                  <a:gd name="connsiteY2" fmla="*/ 0 h 31158"/>
                  <a:gd name="connsiteX3" fmla="*/ 0 w 31158"/>
                  <a:gd name="connsiteY3" fmla="*/ 15579 h 31158"/>
                  <a:gd name="connsiteX4" fmla="*/ 15579 w 31158"/>
                  <a:gd name="connsiteY4" fmla="*/ 31158 h 31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8" h="31158">
                    <a:moveTo>
                      <a:pt x="15579" y="31158"/>
                    </a:moveTo>
                    <a:cubicBezTo>
                      <a:pt x="24183" y="31158"/>
                      <a:pt x="31158" y="24183"/>
                      <a:pt x="31158" y="15579"/>
                    </a:cubicBezTo>
                    <a:cubicBezTo>
                      <a:pt x="31158" y="6975"/>
                      <a:pt x="24183" y="0"/>
                      <a:pt x="15579" y="0"/>
                    </a:cubicBezTo>
                    <a:cubicBezTo>
                      <a:pt x="6975" y="0"/>
                      <a:pt x="0" y="6975"/>
                      <a:pt x="0" y="15579"/>
                    </a:cubicBezTo>
                    <a:cubicBezTo>
                      <a:pt x="0" y="24183"/>
                      <a:pt x="6975" y="31158"/>
                      <a:pt x="15579" y="31158"/>
                    </a:cubicBezTo>
                    <a:close/>
                  </a:path>
                </a:pathLst>
              </a:custGeom>
              <a:solidFill>
                <a:srgbClr val="FFFFFF"/>
              </a:solidFill>
              <a:ln w="0" cap="flat">
                <a:noFill/>
                <a:prstDash val="solid"/>
                <a:miter/>
              </a:ln>
            </p:spPr>
            <p:txBody>
              <a:bodyPr rtlCol="0" anchor="ctr"/>
              <a:lstStyle/>
              <a:p>
                <a:endParaRPr lang="en-GB"/>
              </a:p>
            </p:txBody>
          </p:sp>
          <p:sp>
            <p:nvSpPr>
              <p:cNvPr id="23" name="Полилиния: фигура 22">
                <a:extLst>
                  <a:ext uri="{FF2B5EF4-FFF2-40B4-BE49-F238E27FC236}">
                    <a16:creationId xmlns:a16="http://schemas.microsoft.com/office/drawing/2014/main" id="{7CAD2164-20A3-8663-4BBB-05DE791BAB23}"/>
                  </a:ext>
                </a:extLst>
              </p:cNvPr>
              <p:cNvSpPr/>
              <p:nvPr/>
            </p:nvSpPr>
            <p:spPr>
              <a:xfrm>
                <a:off x="5211956" y="5552762"/>
                <a:ext cx="31158" cy="31158"/>
              </a:xfrm>
              <a:custGeom>
                <a:avLst/>
                <a:gdLst>
                  <a:gd name="connsiteX0" fmla="*/ 15579 w 31158"/>
                  <a:gd name="connsiteY0" fmla="*/ 31158 h 31158"/>
                  <a:gd name="connsiteX1" fmla="*/ 31158 w 31158"/>
                  <a:gd name="connsiteY1" fmla="*/ 15579 h 31158"/>
                  <a:gd name="connsiteX2" fmla="*/ 15579 w 31158"/>
                  <a:gd name="connsiteY2" fmla="*/ 0 h 31158"/>
                  <a:gd name="connsiteX3" fmla="*/ 0 w 31158"/>
                  <a:gd name="connsiteY3" fmla="*/ 15579 h 31158"/>
                  <a:gd name="connsiteX4" fmla="*/ 15579 w 31158"/>
                  <a:gd name="connsiteY4" fmla="*/ 31158 h 31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8" h="31158">
                    <a:moveTo>
                      <a:pt x="15579" y="31158"/>
                    </a:moveTo>
                    <a:cubicBezTo>
                      <a:pt x="24183" y="31158"/>
                      <a:pt x="31158" y="24183"/>
                      <a:pt x="31158" y="15579"/>
                    </a:cubicBezTo>
                    <a:cubicBezTo>
                      <a:pt x="31158" y="6975"/>
                      <a:pt x="24183" y="0"/>
                      <a:pt x="15579" y="0"/>
                    </a:cubicBezTo>
                    <a:cubicBezTo>
                      <a:pt x="6975" y="0"/>
                      <a:pt x="0" y="6975"/>
                      <a:pt x="0" y="15579"/>
                    </a:cubicBezTo>
                    <a:cubicBezTo>
                      <a:pt x="0" y="24183"/>
                      <a:pt x="6975" y="31158"/>
                      <a:pt x="15579" y="31158"/>
                    </a:cubicBezTo>
                    <a:close/>
                  </a:path>
                </a:pathLst>
              </a:custGeom>
              <a:solidFill>
                <a:srgbClr val="FFFFFF"/>
              </a:solidFill>
              <a:ln w="0" cap="flat">
                <a:noFill/>
                <a:prstDash val="solid"/>
                <a:miter/>
              </a:ln>
            </p:spPr>
            <p:txBody>
              <a:bodyPr rtlCol="0" anchor="ctr"/>
              <a:lstStyle/>
              <a:p>
                <a:endParaRPr lang="en-GB"/>
              </a:p>
            </p:txBody>
          </p:sp>
          <p:sp>
            <p:nvSpPr>
              <p:cNvPr id="24" name="Полилиния: фигура 23">
                <a:extLst>
                  <a:ext uri="{FF2B5EF4-FFF2-40B4-BE49-F238E27FC236}">
                    <a16:creationId xmlns:a16="http://schemas.microsoft.com/office/drawing/2014/main" id="{B7EF8519-9D74-EA8A-DD0F-EC033DF2F226}"/>
                  </a:ext>
                </a:extLst>
              </p:cNvPr>
              <p:cNvSpPr/>
              <p:nvPr/>
            </p:nvSpPr>
            <p:spPr>
              <a:xfrm>
                <a:off x="5211675" y="5389078"/>
                <a:ext cx="31238" cy="113025"/>
              </a:xfrm>
              <a:custGeom>
                <a:avLst/>
                <a:gdLst>
                  <a:gd name="connsiteX0" fmla="*/ 26756 w 31238"/>
                  <a:gd name="connsiteY0" fmla="*/ 108444 h 113025"/>
                  <a:gd name="connsiteX1" fmla="*/ 4711 w 31238"/>
                  <a:gd name="connsiteY1" fmla="*/ 108444 h 113025"/>
                  <a:gd name="connsiteX2" fmla="*/ 1147 w 31238"/>
                  <a:gd name="connsiteY2" fmla="*/ 91592 h 113025"/>
                  <a:gd name="connsiteX3" fmla="*/ 2216 w 31238"/>
                  <a:gd name="connsiteY3" fmla="*/ 89555 h 113025"/>
                  <a:gd name="connsiteX4" fmla="*/ 8631 w 31238"/>
                  <a:gd name="connsiteY4" fmla="*/ 56462 h 113025"/>
                  <a:gd name="connsiteX5" fmla="*/ 2012 w 31238"/>
                  <a:gd name="connsiteY5" fmla="*/ 23165 h 113025"/>
                  <a:gd name="connsiteX6" fmla="*/ 1452 w 31238"/>
                  <a:gd name="connsiteY6" fmla="*/ 22096 h 113025"/>
                  <a:gd name="connsiteX7" fmla="*/ 4609 w 31238"/>
                  <a:gd name="connsiteY7" fmla="*/ 4582 h 113025"/>
                  <a:gd name="connsiteX8" fmla="*/ 26654 w 31238"/>
                  <a:gd name="connsiteY8" fmla="*/ 4582 h 113025"/>
                  <a:gd name="connsiteX9" fmla="*/ 29912 w 31238"/>
                  <a:gd name="connsiteY9" fmla="*/ 21841 h 113025"/>
                  <a:gd name="connsiteX10" fmla="*/ 29149 w 31238"/>
                  <a:gd name="connsiteY10" fmla="*/ 23369 h 113025"/>
                  <a:gd name="connsiteX11" fmla="*/ 29301 w 31238"/>
                  <a:gd name="connsiteY11" fmla="*/ 23063 h 113025"/>
                  <a:gd name="connsiteX12" fmla="*/ 29149 w 31238"/>
                  <a:gd name="connsiteY12" fmla="*/ 23369 h 113025"/>
                  <a:gd name="connsiteX13" fmla="*/ 22632 w 31238"/>
                  <a:gd name="connsiteY13" fmla="*/ 56462 h 113025"/>
                  <a:gd name="connsiteX14" fmla="*/ 28894 w 31238"/>
                  <a:gd name="connsiteY14" fmla="*/ 89046 h 113025"/>
                  <a:gd name="connsiteX15" fmla="*/ 28894 w 31238"/>
                  <a:gd name="connsiteY15" fmla="*/ 89148 h 113025"/>
                  <a:gd name="connsiteX16" fmla="*/ 30167 w 31238"/>
                  <a:gd name="connsiteY16" fmla="*/ 91592 h 113025"/>
                  <a:gd name="connsiteX17" fmla="*/ 30167 w 31238"/>
                  <a:gd name="connsiteY17" fmla="*/ 91642 h 113025"/>
                  <a:gd name="connsiteX18" fmla="*/ 26705 w 31238"/>
                  <a:gd name="connsiteY18" fmla="*/ 108393 h 113025"/>
                  <a:gd name="connsiteX19" fmla="*/ 26705 w 31238"/>
                  <a:gd name="connsiteY19" fmla="*/ 108393 h 11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238" h="113025">
                    <a:moveTo>
                      <a:pt x="26756" y="108444"/>
                    </a:moveTo>
                    <a:cubicBezTo>
                      <a:pt x="20646" y="114553"/>
                      <a:pt x="10769" y="114553"/>
                      <a:pt x="4711" y="108444"/>
                    </a:cubicBezTo>
                    <a:cubicBezTo>
                      <a:pt x="78" y="103810"/>
                      <a:pt x="-1195" y="97192"/>
                      <a:pt x="1147" y="91592"/>
                    </a:cubicBezTo>
                    <a:cubicBezTo>
                      <a:pt x="1503" y="90930"/>
                      <a:pt x="1860" y="90268"/>
                      <a:pt x="2216" y="89555"/>
                    </a:cubicBezTo>
                    <a:cubicBezTo>
                      <a:pt x="6187" y="81205"/>
                      <a:pt x="8631" y="69445"/>
                      <a:pt x="8631" y="56462"/>
                    </a:cubicBezTo>
                    <a:cubicBezTo>
                      <a:pt x="8631" y="43479"/>
                      <a:pt x="6085" y="31515"/>
                      <a:pt x="2012" y="23165"/>
                    </a:cubicBezTo>
                    <a:cubicBezTo>
                      <a:pt x="1860" y="22809"/>
                      <a:pt x="1656" y="22452"/>
                      <a:pt x="1452" y="22096"/>
                    </a:cubicBezTo>
                    <a:cubicBezTo>
                      <a:pt x="-1144" y="16343"/>
                      <a:pt x="-126" y="9317"/>
                      <a:pt x="4609" y="4582"/>
                    </a:cubicBezTo>
                    <a:cubicBezTo>
                      <a:pt x="10718" y="-1527"/>
                      <a:pt x="20595" y="-1527"/>
                      <a:pt x="26654" y="4582"/>
                    </a:cubicBezTo>
                    <a:cubicBezTo>
                      <a:pt x="31338" y="9266"/>
                      <a:pt x="32407" y="16139"/>
                      <a:pt x="29912" y="21841"/>
                    </a:cubicBezTo>
                    <a:cubicBezTo>
                      <a:pt x="29658" y="22351"/>
                      <a:pt x="29403" y="22860"/>
                      <a:pt x="29149" y="23369"/>
                    </a:cubicBezTo>
                    <a:cubicBezTo>
                      <a:pt x="29200" y="23267"/>
                      <a:pt x="29251" y="23165"/>
                      <a:pt x="29301" y="23063"/>
                    </a:cubicBezTo>
                    <a:cubicBezTo>
                      <a:pt x="29251" y="23165"/>
                      <a:pt x="29200" y="23267"/>
                      <a:pt x="29149" y="23369"/>
                    </a:cubicBezTo>
                    <a:cubicBezTo>
                      <a:pt x="25127" y="31718"/>
                      <a:pt x="22632" y="43428"/>
                      <a:pt x="22632" y="56462"/>
                    </a:cubicBezTo>
                    <a:cubicBezTo>
                      <a:pt x="22632" y="69496"/>
                      <a:pt x="25025" y="80747"/>
                      <a:pt x="28894" y="89046"/>
                    </a:cubicBezTo>
                    <a:cubicBezTo>
                      <a:pt x="28894" y="89046"/>
                      <a:pt x="28894" y="89097"/>
                      <a:pt x="28894" y="89148"/>
                    </a:cubicBezTo>
                    <a:cubicBezTo>
                      <a:pt x="29301" y="90013"/>
                      <a:pt x="29709" y="90828"/>
                      <a:pt x="30167" y="91592"/>
                    </a:cubicBezTo>
                    <a:cubicBezTo>
                      <a:pt x="30167" y="91592"/>
                      <a:pt x="30167" y="91592"/>
                      <a:pt x="30167" y="91642"/>
                    </a:cubicBezTo>
                    <a:cubicBezTo>
                      <a:pt x="32356" y="97243"/>
                      <a:pt x="31185" y="103861"/>
                      <a:pt x="26705" y="108393"/>
                    </a:cubicBezTo>
                    <a:lnTo>
                      <a:pt x="26705" y="108393"/>
                    </a:lnTo>
                    <a:close/>
                  </a:path>
                </a:pathLst>
              </a:custGeom>
              <a:solidFill>
                <a:srgbClr val="FFFFFF"/>
              </a:solidFill>
              <a:ln w="0" cap="flat">
                <a:noFill/>
                <a:prstDash val="solid"/>
                <a:miter/>
              </a:ln>
            </p:spPr>
            <p:txBody>
              <a:bodyPr rtlCol="0" anchor="ctr"/>
              <a:lstStyle/>
              <a:p>
                <a:endParaRPr lang="en-GB"/>
              </a:p>
            </p:txBody>
          </p:sp>
        </p:grpSp>
        <p:grpSp>
          <p:nvGrpSpPr>
            <p:cNvPr id="14" name="Рисунок 3692">
              <a:extLst>
                <a:ext uri="{FF2B5EF4-FFF2-40B4-BE49-F238E27FC236}">
                  <a16:creationId xmlns:a16="http://schemas.microsoft.com/office/drawing/2014/main" id="{606C9340-EA72-CF4D-EF1A-02B8806E7951}"/>
                </a:ext>
              </a:extLst>
            </p:cNvPr>
            <p:cNvGrpSpPr/>
            <p:nvPr/>
          </p:nvGrpSpPr>
          <p:grpSpPr>
            <a:xfrm>
              <a:off x="5370039" y="5389078"/>
              <a:ext cx="185423" cy="185321"/>
              <a:chOff x="5370039" y="5389078"/>
              <a:chExt cx="185423" cy="185321"/>
            </a:xfrm>
            <a:solidFill>
              <a:srgbClr val="FFFFFF"/>
            </a:solidFill>
          </p:grpSpPr>
          <p:sp>
            <p:nvSpPr>
              <p:cNvPr id="15" name="Полилиния: фигура 14">
                <a:extLst>
                  <a:ext uri="{FF2B5EF4-FFF2-40B4-BE49-F238E27FC236}">
                    <a16:creationId xmlns:a16="http://schemas.microsoft.com/office/drawing/2014/main" id="{4CFC3CBD-38C1-32F3-55B3-30B82ACF4515}"/>
                  </a:ext>
                </a:extLst>
              </p:cNvPr>
              <p:cNvSpPr/>
              <p:nvPr/>
            </p:nvSpPr>
            <p:spPr>
              <a:xfrm>
                <a:off x="5370039" y="5389078"/>
                <a:ext cx="185423" cy="92660"/>
              </a:xfrm>
              <a:custGeom>
                <a:avLst/>
                <a:gdLst>
                  <a:gd name="connsiteX0" fmla="*/ 185322 w 185423"/>
                  <a:gd name="connsiteY0" fmla="*/ 92661 h 92660"/>
                  <a:gd name="connsiteX1" fmla="*/ 151923 w 185423"/>
                  <a:gd name="connsiteY1" fmla="*/ 92661 h 92660"/>
                  <a:gd name="connsiteX2" fmla="*/ 92661 w 185423"/>
                  <a:gd name="connsiteY2" fmla="*/ 33399 h 92660"/>
                  <a:gd name="connsiteX3" fmla="*/ 33399 w 185423"/>
                  <a:gd name="connsiteY3" fmla="*/ 92661 h 92660"/>
                  <a:gd name="connsiteX4" fmla="*/ 0 w 185423"/>
                  <a:gd name="connsiteY4" fmla="*/ 92661 h 92660"/>
                  <a:gd name="connsiteX5" fmla="*/ 92712 w 185423"/>
                  <a:gd name="connsiteY5" fmla="*/ 0 h 92660"/>
                  <a:gd name="connsiteX6" fmla="*/ 185423 w 185423"/>
                  <a:gd name="connsiteY6" fmla="*/ 92661 h 92660"/>
                  <a:gd name="connsiteX7" fmla="*/ 185423 w 185423"/>
                  <a:gd name="connsiteY7" fmla="*/ 92661 h 9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423" h="92660">
                    <a:moveTo>
                      <a:pt x="185322" y="92661"/>
                    </a:moveTo>
                    <a:lnTo>
                      <a:pt x="151923" y="92661"/>
                    </a:lnTo>
                    <a:cubicBezTo>
                      <a:pt x="151923" y="59924"/>
                      <a:pt x="125347" y="33399"/>
                      <a:pt x="92661" y="33399"/>
                    </a:cubicBezTo>
                    <a:cubicBezTo>
                      <a:pt x="59975" y="33399"/>
                      <a:pt x="33399" y="59924"/>
                      <a:pt x="33399" y="92661"/>
                    </a:cubicBezTo>
                    <a:lnTo>
                      <a:pt x="0" y="92661"/>
                    </a:lnTo>
                    <a:cubicBezTo>
                      <a:pt x="0" y="41494"/>
                      <a:pt x="41494" y="0"/>
                      <a:pt x="92712" y="0"/>
                    </a:cubicBezTo>
                    <a:cubicBezTo>
                      <a:pt x="143930" y="0"/>
                      <a:pt x="185423" y="41494"/>
                      <a:pt x="185423" y="92661"/>
                    </a:cubicBezTo>
                    <a:lnTo>
                      <a:pt x="185423" y="92661"/>
                    </a:lnTo>
                    <a:close/>
                  </a:path>
                </a:pathLst>
              </a:custGeom>
              <a:solidFill>
                <a:srgbClr val="FFFFFF"/>
              </a:solidFill>
              <a:ln w="0" cap="flat">
                <a:noFill/>
                <a:prstDash val="solid"/>
                <a:miter/>
              </a:ln>
            </p:spPr>
            <p:txBody>
              <a:bodyPr rtlCol="0" anchor="ctr"/>
              <a:lstStyle/>
              <a:p>
                <a:endParaRPr lang="en-GB"/>
              </a:p>
            </p:txBody>
          </p:sp>
          <p:sp>
            <p:nvSpPr>
              <p:cNvPr id="16" name="Полилиния: фигура 15">
                <a:extLst>
                  <a:ext uri="{FF2B5EF4-FFF2-40B4-BE49-F238E27FC236}">
                    <a16:creationId xmlns:a16="http://schemas.microsoft.com/office/drawing/2014/main" id="{EC56D041-4DA5-F3D6-1C94-55FFA57D0C0B}"/>
                  </a:ext>
                </a:extLst>
              </p:cNvPr>
              <p:cNvSpPr/>
              <p:nvPr/>
            </p:nvSpPr>
            <p:spPr>
              <a:xfrm>
                <a:off x="5403235" y="5422222"/>
                <a:ext cx="118931" cy="59669"/>
              </a:xfrm>
              <a:custGeom>
                <a:avLst/>
                <a:gdLst>
                  <a:gd name="connsiteX0" fmla="*/ 118931 w 118931"/>
                  <a:gd name="connsiteY0" fmla="*/ 59669 h 59669"/>
                  <a:gd name="connsiteX1" fmla="*/ 0 w 118931"/>
                  <a:gd name="connsiteY1" fmla="*/ 59669 h 59669"/>
                  <a:gd name="connsiteX2" fmla="*/ 0 w 118931"/>
                  <a:gd name="connsiteY2" fmla="*/ 59466 h 59669"/>
                  <a:gd name="connsiteX3" fmla="*/ 59466 w 118931"/>
                  <a:gd name="connsiteY3" fmla="*/ 0 h 59669"/>
                  <a:gd name="connsiteX4" fmla="*/ 118931 w 118931"/>
                  <a:gd name="connsiteY4" fmla="*/ 59466 h 59669"/>
                  <a:gd name="connsiteX5" fmla="*/ 118931 w 118931"/>
                  <a:gd name="connsiteY5" fmla="*/ 59669 h 59669"/>
                  <a:gd name="connsiteX6" fmla="*/ 356 w 118931"/>
                  <a:gd name="connsiteY6" fmla="*/ 59313 h 59669"/>
                  <a:gd name="connsiteX7" fmla="*/ 118524 w 118931"/>
                  <a:gd name="connsiteY7" fmla="*/ 59313 h 59669"/>
                  <a:gd name="connsiteX8" fmla="*/ 59415 w 118931"/>
                  <a:gd name="connsiteY8" fmla="*/ 407 h 59669"/>
                  <a:gd name="connsiteX9" fmla="*/ 305 w 118931"/>
                  <a:gd name="connsiteY9" fmla="*/ 59313 h 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931" h="59669">
                    <a:moveTo>
                      <a:pt x="118931" y="59669"/>
                    </a:moveTo>
                    <a:lnTo>
                      <a:pt x="0" y="59669"/>
                    </a:lnTo>
                    <a:lnTo>
                      <a:pt x="0" y="59466"/>
                    </a:lnTo>
                    <a:cubicBezTo>
                      <a:pt x="0" y="26678"/>
                      <a:pt x="26678" y="0"/>
                      <a:pt x="59466" y="0"/>
                    </a:cubicBezTo>
                    <a:cubicBezTo>
                      <a:pt x="92253" y="0"/>
                      <a:pt x="118931" y="26678"/>
                      <a:pt x="118931" y="59466"/>
                    </a:cubicBezTo>
                    <a:lnTo>
                      <a:pt x="118931" y="59669"/>
                    </a:lnTo>
                    <a:close/>
                    <a:moveTo>
                      <a:pt x="356" y="59313"/>
                    </a:moveTo>
                    <a:lnTo>
                      <a:pt x="118524" y="59313"/>
                    </a:lnTo>
                    <a:cubicBezTo>
                      <a:pt x="118422" y="26831"/>
                      <a:pt x="91948" y="407"/>
                      <a:pt x="59415" y="407"/>
                    </a:cubicBezTo>
                    <a:cubicBezTo>
                      <a:pt x="26882" y="407"/>
                      <a:pt x="407" y="26831"/>
                      <a:pt x="305" y="59313"/>
                    </a:cubicBezTo>
                    <a:close/>
                  </a:path>
                </a:pathLst>
              </a:custGeom>
              <a:solidFill>
                <a:srgbClr val="FFFFFF"/>
              </a:solidFill>
              <a:ln w="0" cap="flat">
                <a:noFill/>
                <a:prstDash val="solid"/>
                <a:miter/>
              </a:ln>
            </p:spPr>
            <p:txBody>
              <a:bodyPr rtlCol="0" anchor="ctr"/>
              <a:lstStyle/>
              <a:p>
                <a:endParaRPr lang="en-GB"/>
              </a:p>
            </p:txBody>
          </p:sp>
          <p:sp>
            <p:nvSpPr>
              <p:cNvPr id="17" name="Полилиния: фигура 16">
                <a:extLst>
                  <a:ext uri="{FF2B5EF4-FFF2-40B4-BE49-F238E27FC236}">
                    <a16:creationId xmlns:a16="http://schemas.microsoft.com/office/drawing/2014/main" id="{3BD54187-3DD2-246B-214E-03E5623729B0}"/>
                  </a:ext>
                </a:extLst>
              </p:cNvPr>
              <p:cNvSpPr/>
              <p:nvPr/>
            </p:nvSpPr>
            <p:spPr>
              <a:xfrm>
                <a:off x="5370039" y="5481739"/>
                <a:ext cx="185423" cy="92660"/>
              </a:xfrm>
              <a:custGeom>
                <a:avLst/>
                <a:gdLst>
                  <a:gd name="connsiteX0" fmla="*/ 183845 w 185423"/>
                  <a:gd name="connsiteY0" fmla="*/ 1476 h 92660"/>
                  <a:gd name="connsiteX1" fmla="*/ 176717 w 185423"/>
                  <a:gd name="connsiteY1" fmla="*/ 35486 h 92660"/>
                  <a:gd name="connsiteX2" fmla="*/ 157167 w 185423"/>
                  <a:gd name="connsiteY2" fmla="*/ 64455 h 92660"/>
                  <a:gd name="connsiteX3" fmla="*/ 128198 w 185423"/>
                  <a:gd name="connsiteY3" fmla="*/ 84006 h 92660"/>
                  <a:gd name="connsiteX4" fmla="*/ 92712 w 185423"/>
                  <a:gd name="connsiteY4" fmla="*/ 91184 h 92660"/>
                  <a:gd name="connsiteX5" fmla="*/ 57226 w 185423"/>
                  <a:gd name="connsiteY5" fmla="*/ 84006 h 92660"/>
                  <a:gd name="connsiteX6" fmla="*/ 28257 w 185423"/>
                  <a:gd name="connsiteY6" fmla="*/ 64455 h 92660"/>
                  <a:gd name="connsiteX7" fmla="*/ 8706 w 185423"/>
                  <a:gd name="connsiteY7" fmla="*/ 35486 h 92660"/>
                  <a:gd name="connsiteX8" fmla="*/ 1578 w 185423"/>
                  <a:gd name="connsiteY8" fmla="*/ 1476 h 92660"/>
                  <a:gd name="connsiteX9" fmla="*/ 32024 w 185423"/>
                  <a:gd name="connsiteY9" fmla="*/ 1476 h 92660"/>
                  <a:gd name="connsiteX10" fmla="*/ 92763 w 185423"/>
                  <a:gd name="connsiteY10" fmla="*/ 60739 h 92660"/>
                  <a:gd name="connsiteX11" fmla="*/ 153501 w 185423"/>
                  <a:gd name="connsiteY11" fmla="*/ 1476 h 92660"/>
                  <a:gd name="connsiteX12" fmla="*/ 183947 w 185423"/>
                  <a:gd name="connsiteY12" fmla="*/ 1476 h 92660"/>
                  <a:gd name="connsiteX13" fmla="*/ 185322 w 185423"/>
                  <a:gd name="connsiteY13" fmla="*/ 0 h 92660"/>
                  <a:gd name="connsiteX14" fmla="*/ 151923 w 185423"/>
                  <a:gd name="connsiteY14" fmla="*/ 0 h 92660"/>
                  <a:gd name="connsiteX15" fmla="*/ 92661 w 185423"/>
                  <a:gd name="connsiteY15" fmla="*/ 59262 h 92660"/>
                  <a:gd name="connsiteX16" fmla="*/ 33399 w 185423"/>
                  <a:gd name="connsiteY16" fmla="*/ 0 h 92660"/>
                  <a:gd name="connsiteX17" fmla="*/ 0 w 185423"/>
                  <a:gd name="connsiteY17" fmla="*/ 0 h 92660"/>
                  <a:gd name="connsiteX18" fmla="*/ 92712 w 185423"/>
                  <a:gd name="connsiteY18" fmla="*/ 92661 h 92660"/>
                  <a:gd name="connsiteX19" fmla="*/ 185423 w 185423"/>
                  <a:gd name="connsiteY19" fmla="*/ 0 h 92660"/>
                  <a:gd name="connsiteX20" fmla="*/ 185423 w 185423"/>
                  <a:gd name="connsiteY20" fmla="*/ 0 h 9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5423" h="92660">
                    <a:moveTo>
                      <a:pt x="183845" y="1476"/>
                    </a:moveTo>
                    <a:cubicBezTo>
                      <a:pt x="183641" y="13288"/>
                      <a:pt x="181248" y="24693"/>
                      <a:pt x="176717" y="35486"/>
                    </a:cubicBezTo>
                    <a:cubicBezTo>
                      <a:pt x="172084" y="46330"/>
                      <a:pt x="165516" y="56106"/>
                      <a:pt x="157167" y="64455"/>
                    </a:cubicBezTo>
                    <a:cubicBezTo>
                      <a:pt x="148817" y="72805"/>
                      <a:pt x="139042" y="79423"/>
                      <a:pt x="128198" y="84006"/>
                    </a:cubicBezTo>
                    <a:cubicBezTo>
                      <a:pt x="116946" y="88740"/>
                      <a:pt x="105032" y="91184"/>
                      <a:pt x="92712" y="91184"/>
                    </a:cubicBezTo>
                    <a:cubicBezTo>
                      <a:pt x="80391" y="91184"/>
                      <a:pt x="68426" y="88791"/>
                      <a:pt x="57226" y="84006"/>
                    </a:cubicBezTo>
                    <a:cubicBezTo>
                      <a:pt x="46381" y="79423"/>
                      <a:pt x="36606" y="72856"/>
                      <a:pt x="28257" y="64455"/>
                    </a:cubicBezTo>
                    <a:cubicBezTo>
                      <a:pt x="19856" y="56055"/>
                      <a:pt x="13288" y="46330"/>
                      <a:pt x="8706" y="35486"/>
                    </a:cubicBezTo>
                    <a:cubicBezTo>
                      <a:pt x="4175" y="24693"/>
                      <a:pt x="1731" y="13237"/>
                      <a:pt x="1578" y="1476"/>
                    </a:cubicBezTo>
                    <a:lnTo>
                      <a:pt x="32024" y="1476"/>
                    </a:lnTo>
                    <a:cubicBezTo>
                      <a:pt x="32839" y="34315"/>
                      <a:pt x="59771" y="60739"/>
                      <a:pt x="92763" y="60739"/>
                    </a:cubicBezTo>
                    <a:cubicBezTo>
                      <a:pt x="125754" y="60739"/>
                      <a:pt x="152687" y="34264"/>
                      <a:pt x="153501" y="1476"/>
                    </a:cubicBezTo>
                    <a:lnTo>
                      <a:pt x="183947" y="1476"/>
                    </a:lnTo>
                    <a:close/>
                    <a:moveTo>
                      <a:pt x="185322" y="0"/>
                    </a:moveTo>
                    <a:lnTo>
                      <a:pt x="151923" y="0"/>
                    </a:lnTo>
                    <a:cubicBezTo>
                      <a:pt x="151923" y="32737"/>
                      <a:pt x="125347" y="59262"/>
                      <a:pt x="92661" y="59262"/>
                    </a:cubicBezTo>
                    <a:cubicBezTo>
                      <a:pt x="59975" y="59262"/>
                      <a:pt x="33399" y="32737"/>
                      <a:pt x="33399" y="0"/>
                    </a:cubicBezTo>
                    <a:lnTo>
                      <a:pt x="0" y="0"/>
                    </a:lnTo>
                    <a:cubicBezTo>
                      <a:pt x="0" y="51167"/>
                      <a:pt x="41494" y="92661"/>
                      <a:pt x="92712" y="92661"/>
                    </a:cubicBezTo>
                    <a:cubicBezTo>
                      <a:pt x="143930" y="92661"/>
                      <a:pt x="185423" y="51167"/>
                      <a:pt x="185423" y="0"/>
                    </a:cubicBezTo>
                    <a:lnTo>
                      <a:pt x="185423" y="0"/>
                    </a:lnTo>
                    <a:close/>
                  </a:path>
                </a:pathLst>
              </a:custGeom>
              <a:solidFill>
                <a:srgbClr val="FFFFFF"/>
              </a:solidFill>
              <a:ln w="0" cap="flat">
                <a:noFill/>
                <a:prstDash val="solid"/>
                <a:miter/>
              </a:ln>
            </p:spPr>
            <p:txBody>
              <a:bodyPr rtlCol="0" anchor="ctr"/>
              <a:lstStyle/>
              <a:p>
                <a:endParaRPr lang="en-GB"/>
              </a:p>
            </p:txBody>
          </p:sp>
          <p:sp>
            <p:nvSpPr>
              <p:cNvPr id="18" name="Полилиния: фигура 17">
                <a:extLst>
                  <a:ext uri="{FF2B5EF4-FFF2-40B4-BE49-F238E27FC236}">
                    <a16:creationId xmlns:a16="http://schemas.microsoft.com/office/drawing/2014/main" id="{3CDB8A90-0B85-08B9-46A6-FFA5965FB458}"/>
                  </a:ext>
                </a:extLst>
              </p:cNvPr>
              <p:cNvSpPr/>
              <p:nvPr/>
            </p:nvSpPr>
            <p:spPr>
              <a:xfrm>
                <a:off x="5403438" y="5481739"/>
                <a:ext cx="118575" cy="59262"/>
              </a:xfrm>
              <a:custGeom>
                <a:avLst/>
                <a:gdLst>
                  <a:gd name="connsiteX0" fmla="*/ 118524 w 118575"/>
                  <a:gd name="connsiteY0" fmla="*/ 0 h 59262"/>
                  <a:gd name="connsiteX1" fmla="*/ 59262 w 118575"/>
                  <a:gd name="connsiteY1" fmla="*/ 59262 h 59262"/>
                  <a:gd name="connsiteX2" fmla="*/ 0 w 118575"/>
                  <a:gd name="connsiteY2" fmla="*/ 0 h 59262"/>
                  <a:gd name="connsiteX3" fmla="*/ 118575 w 118575"/>
                  <a:gd name="connsiteY3" fmla="*/ 0 h 59262"/>
                </a:gdLst>
                <a:ahLst/>
                <a:cxnLst>
                  <a:cxn ang="0">
                    <a:pos x="connsiteX0" y="connsiteY0"/>
                  </a:cxn>
                  <a:cxn ang="0">
                    <a:pos x="connsiteX1" y="connsiteY1"/>
                  </a:cxn>
                  <a:cxn ang="0">
                    <a:pos x="connsiteX2" y="connsiteY2"/>
                  </a:cxn>
                  <a:cxn ang="0">
                    <a:pos x="connsiteX3" y="connsiteY3"/>
                  </a:cxn>
                </a:cxnLst>
                <a:rect l="l" t="t" r="r" b="b"/>
                <a:pathLst>
                  <a:path w="118575" h="59262">
                    <a:moveTo>
                      <a:pt x="118524" y="0"/>
                    </a:moveTo>
                    <a:cubicBezTo>
                      <a:pt x="118524" y="32737"/>
                      <a:pt x="91948" y="59262"/>
                      <a:pt x="59262" y="59262"/>
                    </a:cubicBezTo>
                    <a:cubicBezTo>
                      <a:pt x="26576" y="59262"/>
                      <a:pt x="0" y="32737"/>
                      <a:pt x="0" y="0"/>
                    </a:cubicBezTo>
                    <a:lnTo>
                      <a:pt x="118575" y="0"/>
                    </a:lnTo>
                    <a:close/>
                  </a:path>
                </a:pathLst>
              </a:custGeom>
              <a:solidFill>
                <a:srgbClr val="FFFFFF"/>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83281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7375" y="540686"/>
            <a:ext cx="8052144" cy="1052552"/>
          </a:xfrm>
        </p:spPr>
        <p:txBody>
          <a:bodyPr/>
          <a:lstStyle/>
          <a:p>
            <a:r>
              <a:rPr lang="en-US" i="1" dirty="0">
                <a:solidFill>
                  <a:schemeClr val="bg2"/>
                </a:solidFill>
              </a:rPr>
              <a:t>Private</a:t>
            </a:r>
            <a:r>
              <a:rPr lang="ru-RU" i="1" dirty="0">
                <a:solidFill>
                  <a:schemeClr val="bg2"/>
                </a:solidFill>
              </a:rPr>
              <a:t> </a:t>
            </a:r>
            <a:r>
              <a:rPr lang="ru-RU" dirty="0"/>
              <a:t>Регион</a:t>
            </a:r>
          </a:p>
        </p:txBody>
      </p:sp>
      <p:pic>
        <p:nvPicPr>
          <p:cNvPr id="3" name="Рисунок 2">
            <a:extLst>
              <a:ext uri="{FF2B5EF4-FFF2-40B4-BE49-F238E27FC236}">
                <a16:creationId xmlns:a16="http://schemas.microsoft.com/office/drawing/2014/main" id="{87F6827B-94DB-632E-7E2E-2AD25F307B8A}"/>
              </a:ext>
            </a:extLst>
          </p:cNvPr>
          <p:cNvPicPr>
            <a:picLocks noChangeAspect="1"/>
          </p:cNvPicPr>
          <p:nvPr/>
        </p:nvPicPr>
        <p:blipFill>
          <a:blip r:embed="rId2"/>
          <a:stretch>
            <a:fillRect/>
          </a:stretch>
        </p:blipFill>
        <p:spPr>
          <a:xfrm>
            <a:off x="914399" y="1227178"/>
            <a:ext cx="11091129" cy="5467822"/>
          </a:xfrm>
          <a:prstGeom prst="rect">
            <a:avLst/>
          </a:prstGeom>
        </p:spPr>
      </p:pic>
      <p:sp>
        <p:nvSpPr>
          <p:cNvPr id="4" name="Прямоугольник: скругленные углы 3">
            <a:extLst>
              <a:ext uri="{FF2B5EF4-FFF2-40B4-BE49-F238E27FC236}">
                <a16:creationId xmlns:a16="http://schemas.microsoft.com/office/drawing/2014/main" id="{8EAF0362-2A7A-860F-3BCB-C829B1475143}"/>
              </a:ext>
            </a:extLst>
          </p:cNvPr>
          <p:cNvSpPr/>
          <p:nvPr/>
        </p:nvSpPr>
        <p:spPr>
          <a:xfrm>
            <a:off x="854346" y="1160562"/>
            <a:ext cx="11220054" cy="5629038"/>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3992458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7375" y="721515"/>
            <a:ext cx="8052144" cy="1052552"/>
          </a:xfrm>
        </p:spPr>
        <p:txBody>
          <a:bodyPr/>
          <a:lstStyle/>
          <a:p>
            <a:r>
              <a:rPr lang="en-US" i="1" dirty="0">
                <a:solidFill>
                  <a:schemeClr val="bg2"/>
                </a:solidFill>
              </a:rPr>
              <a:t>Private</a:t>
            </a:r>
            <a:r>
              <a:rPr lang="ru-RU" i="1" dirty="0">
                <a:solidFill>
                  <a:schemeClr val="bg2"/>
                </a:solidFill>
              </a:rPr>
              <a:t> </a:t>
            </a:r>
            <a:r>
              <a:rPr lang="ru-RU" dirty="0"/>
              <a:t>Регион</a:t>
            </a:r>
            <a:r>
              <a:rPr lang="en-US" dirty="0"/>
              <a:t>.</a:t>
            </a:r>
            <a:r>
              <a:rPr lang="ru-RU" dirty="0"/>
              <a:t> </a:t>
            </a:r>
            <a:r>
              <a:rPr lang="ru-RU" dirty="0">
                <a:solidFill>
                  <a:srgbClr val="FF0000"/>
                </a:solidFill>
              </a:rPr>
              <a:t>Артефакты</a:t>
            </a:r>
          </a:p>
        </p:txBody>
      </p:sp>
      <p:pic>
        <p:nvPicPr>
          <p:cNvPr id="4" name="Рисунок 3">
            <a:extLst>
              <a:ext uri="{FF2B5EF4-FFF2-40B4-BE49-F238E27FC236}">
                <a16:creationId xmlns:a16="http://schemas.microsoft.com/office/drawing/2014/main" id="{0FDF40AC-57FB-86BA-E95C-AB2435F90EF6}"/>
              </a:ext>
            </a:extLst>
          </p:cNvPr>
          <p:cNvPicPr>
            <a:picLocks noChangeAspect="1"/>
          </p:cNvPicPr>
          <p:nvPr/>
        </p:nvPicPr>
        <p:blipFill>
          <a:blip r:embed="rId2"/>
          <a:stretch>
            <a:fillRect/>
          </a:stretch>
        </p:blipFill>
        <p:spPr>
          <a:xfrm>
            <a:off x="703832" y="1450522"/>
            <a:ext cx="11297851" cy="4897115"/>
          </a:xfrm>
          <a:prstGeom prst="rect">
            <a:avLst/>
          </a:prstGeom>
        </p:spPr>
      </p:pic>
      <p:sp>
        <p:nvSpPr>
          <p:cNvPr id="3" name="Прямоугольник: скругленные углы 2">
            <a:extLst>
              <a:ext uri="{FF2B5EF4-FFF2-40B4-BE49-F238E27FC236}">
                <a16:creationId xmlns:a16="http://schemas.microsoft.com/office/drawing/2014/main" id="{D9CE8982-2975-BB58-47FC-282E63231CD2}"/>
              </a:ext>
            </a:extLst>
          </p:cNvPr>
          <p:cNvSpPr/>
          <p:nvPr/>
        </p:nvSpPr>
        <p:spPr>
          <a:xfrm>
            <a:off x="587374" y="1332733"/>
            <a:ext cx="11544625" cy="5075267"/>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84592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кругленные углы 3">
            <a:extLst>
              <a:ext uri="{FF2B5EF4-FFF2-40B4-BE49-F238E27FC236}">
                <a16:creationId xmlns:a16="http://schemas.microsoft.com/office/drawing/2014/main" id="{9A57C478-9A70-912D-1B49-1C19E94DB63D}"/>
              </a:ext>
            </a:extLst>
          </p:cNvPr>
          <p:cNvSpPr/>
          <p:nvPr/>
        </p:nvSpPr>
        <p:spPr>
          <a:xfrm>
            <a:off x="328746" y="1222820"/>
            <a:ext cx="7317654" cy="5149180"/>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36975" y="630284"/>
            <a:ext cx="8052144" cy="1052552"/>
          </a:xfrm>
        </p:spPr>
        <p:txBody>
          <a:bodyPr/>
          <a:lstStyle/>
          <a:p>
            <a:r>
              <a:rPr lang="en-US" i="1" dirty="0">
                <a:solidFill>
                  <a:schemeClr val="bg2"/>
                </a:solidFill>
              </a:rPr>
              <a:t>Private</a:t>
            </a:r>
            <a:r>
              <a:rPr lang="ru-RU" i="1" dirty="0">
                <a:solidFill>
                  <a:schemeClr val="bg2"/>
                </a:solidFill>
              </a:rPr>
              <a:t> </a:t>
            </a:r>
            <a:r>
              <a:rPr lang="ru-RU" dirty="0"/>
              <a:t>Регион</a:t>
            </a:r>
            <a:r>
              <a:rPr lang="en-US" dirty="0"/>
              <a:t>. </a:t>
            </a:r>
            <a:r>
              <a:rPr lang="en-US" dirty="0">
                <a:solidFill>
                  <a:srgbClr val="00B050"/>
                </a:solidFill>
              </a:rPr>
              <a:t>False Positive</a:t>
            </a:r>
            <a:endParaRPr lang="ru-RU" dirty="0">
              <a:solidFill>
                <a:srgbClr val="00B050"/>
              </a:solidFill>
            </a:endParaRPr>
          </a:p>
        </p:txBody>
      </p:sp>
      <p:pic>
        <p:nvPicPr>
          <p:cNvPr id="3" name="Рисунок 2">
            <a:extLst>
              <a:ext uri="{FF2B5EF4-FFF2-40B4-BE49-F238E27FC236}">
                <a16:creationId xmlns:a16="http://schemas.microsoft.com/office/drawing/2014/main" id="{E425F08D-9BC3-DA8B-5FEF-9ACCE822931F}"/>
              </a:ext>
            </a:extLst>
          </p:cNvPr>
          <p:cNvPicPr>
            <a:picLocks noChangeAspect="1"/>
          </p:cNvPicPr>
          <p:nvPr/>
        </p:nvPicPr>
        <p:blipFill>
          <a:blip r:embed="rId2"/>
          <a:stretch>
            <a:fillRect/>
          </a:stretch>
        </p:blipFill>
        <p:spPr>
          <a:xfrm>
            <a:off x="446568" y="1247791"/>
            <a:ext cx="7081283" cy="5032978"/>
          </a:xfrm>
          <a:prstGeom prst="rect">
            <a:avLst/>
          </a:prstGeom>
        </p:spPr>
      </p:pic>
      <p:pic>
        <p:nvPicPr>
          <p:cNvPr id="5" name="Рисунок 4">
            <a:extLst>
              <a:ext uri="{FF2B5EF4-FFF2-40B4-BE49-F238E27FC236}">
                <a16:creationId xmlns:a16="http://schemas.microsoft.com/office/drawing/2014/main" id="{DC96178C-E1C5-963C-AB54-6285E66C4EE0}"/>
              </a:ext>
            </a:extLst>
          </p:cNvPr>
          <p:cNvPicPr>
            <a:picLocks noChangeAspect="1"/>
          </p:cNvPicPr>
          <p:nvPr/>
        </p:nvPicPr>
        <p:blipFill>
          <a:blip r:embed="rId3"/>
          <a:stretch>
            <a:fillRect/>
          </a:stretch>
        </p:blipFill>
        <p:spPr>
          <a:xfrm>
            <a:off x="5505965" y="4859783"/>
            <a:ext cx="6505575" cy="1819275"/>
          </a:xfrm>
          <a:prstGeom prst="rect">
            <a:avLst/>
          </a:prstGeom>
        </p:spPr>
      </p:pic>
      <p:sp>
        <p:nvSpPr>
          <p:cNvPr id="6" name="TextBox 5">
            <a:extLst>
              <a:ext uri="{FF2B5EF4-FFF2-40B4-BE49-F238E27FC236}">
                <a16:creationId xmlns:a16="http://schemas.microsoft.com/office/drawing/2014/main" id="{2EA5E94C-9685-2B1A-D01D-2615475A4D93}"/>
              </a:ext>
            </a:extLst>
          </p:cNvPr>
          <p:cNvSpPr txBox="1"/>
          <p:nvPr/>
        </p:nvSpPr>
        <p:spPr>
          <a:xfrm>
            <a:off x="7994709" y="2679292"/>
            <a:ext cx="3696846" cy="954107"/>
          </a:xfrm>
          <a:prstGeom prst="rect">
            <a:avLst/>
          </a:prstGeom>
          <a:noFill/>
        </p:spPr>
        <p:txBody>
          <a:bodyPr wrap="none" rtlCol="0">
            <a:spAutoFit/>
          </a:bodyPr>
          <a:lstStyle/>
          <a:p>
            <a:r>
              <a:rPr lang="en-US" sz="2800" dirty="0">
                <a:solidFill>
                  <a:schemeClr val="bg1"/>
                </a:solidFill>
                <a:latin typeface="TT Positive" panose="020B0604020202020204" charset="0"/>
              </a:rPr>
              <a:t>Run PE from Share</a:t>
            </a:r>
          </a:p>
          <a:p>
            <a:r>
              <a:rPr lang="en-US" sz="2800" dirty="0">
                <a:solidFill>
                  <a:schemeClr val="bg1"/>
                </a:solidFill>
                <a:latin typeface="TT Positive" panose="020B0604020202020204" charset="0"/>
              </a:rPr>
              <a:t>	-&gt; False Positive</a:t>
            </a:r>
            <a:endParaRPr lang="ru-RU" sz="2800" dirty="0">
              <a:solidFill>
                <a:schemeClr val="bg1"/>
              </a:solidFill>
              <a:latin typeface="TT Positive" panose="020B0604020202020204" charset="0"/>
            </a:endParaRPr>
          </a:p>
        </p:txBody>
      </p:sp>
      <p:sp>
        <p:nvSpPr>
          <p:cNvPr id="7" name="Прямоугольник: скругленные углы 6">
            <a:extLst>
              <a:ext uri="{FF2B5EF4-FFF2-40B4-BE49-F238E27FC236}">
                <a16:creationId xmlns:a16="http://schemas.microsoft.com/office/drawing/2014/main" id="{65F2ABAE-C7D9-B9E0-BAC8-7B535C783100}"/>
              </a:ext>
            </a:extLst>
          </p:cNvPr>
          <p:cNvSpPr/>
          <p:nvPr/>
        </p:nvSpPr>
        <p:spPr>
          <a:xfrm>
            <a:off x="5436000" y="4795200"/>
            <a:ext cx="6652800" cy="1994400"/>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3182835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7375" y="721515"/>
            <a:ext cx="8052144" cy="1052552"/>
          </a:xfrm>
        </p:spPr>
        <p:txBody>
          <a:bodyPr/>
          <a:lstStyle/>
          <a:p>
            <a:r>
              <a:rPr lang="en-US" i="1" dirty="0">
                <a:solidFill>
                  <a:schemeClr val="bg2"/>
                </a:solidFill>
              </a:rPr>
              <a:t>Private</a:t>
            </a:r>
            <a:r>
              <a:rPr lang="ru-RU" i="1" dirty="0">
                <a:solidFill>
                  <a:schemeClr val="bg2"/>
                </a:solidFill>
              </a:rPr>
              <a:t> </a:t>
            </a:r>
            <a:r>
              <a:rPr lang="ru-RU" dirty="0"/>
              <a:t>Регион</a:t>
            </a:r>
            <a:r>
              <a:rPr lang="en-US" dirty="0"/>
              <a:t>. </a:t>
            </a:r>
            <a:r>
              <a:rPr lang="en-US" dirty="0">
                <a:solidFill>
                  <a:srgbClr val="00B050"/>
                </a:solidFill>
              </a:rPr>
              <a:t>False Positive</a:t>
            </a:r>
            <a:endParaRPr lang="ru-RU" dirty="0">
              <a:solidFill>
                <a:srgbClr val="00B050"/>
              </a:solidFill>
            </a:endParaRPr>
          </a:p>
        </p:txBody>
      </p:sp>
      <p:pic>
        <p:nvPicPr>
          <p:cNvPr id="4" name="Рисунок 3">
            <a:extLst>
              <a:ext uri="{FF2B5EF4-FFF2-40B4-BE49-F238E27FC236}">
                <a16:creationId xmlns:a16="http://schemas.microsoft.com/office/drawing/2014/main" id="{044F1416-AB1E-6EED-B6D4-7106CA8A1715}"/>
              </a:ext>
            </a:extLst>
          </p:cNvPr>
          <p:cNvPicPr>
            <a:picLocks noChangeAspect="1"/>
          </p:cNvPicPr>
          <p:nvPr/>
        </p:nvPicPr>
        <p:blipFill>
          <a:blip r:embed="rId2"/>
          <a:stretch>
            <a:fillRect/>
          </a:stretch>
        </p:blipFill>
        <p:spPr>
          <a:xfrm>
            <a:off x="587375" y="1583781"/>
            <a:ext cx="11443825" cy="4552704"/>
          </a:xfrm>
          <a:prstGeom prst="rect">
            <a:avLst/>
          </a:prstGeom>
        </p:spPr>
      </p:pic>
      <p:sp>
        <p:nvSpPr>
          <p:cNvPr id="3" name="Прямоугольник: скругленные углы 2">
            <a:extLst>
              <a:ext uri="{FF2B5EF4-FFF2-40B4-BE49-F238E27FC236}">
                <a16:creationId xmlns:a16="http://schemas.microsoft.com/office/drawing/2014/main" id="{A2293238-EBA3-CDF2-E507-E32A59A559AE}"/>
              </a:ext>
            </a:extLst>
          </p:cNvPr>
          <p:cNvSpPr/>
          <p:nvPr/>
        </p:nvSpPr>
        <p:spPr>
          <a:xfrm>
            <a:off x="504619" y="1484562"/>
            <a:ext cx="11526581" cy="4714638"/>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1113757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1CC747-F359-95D9-4392-3B6D7E9A215C}"/>
              </a:ext>
            </a:extLst>
          </p:cNvPr>
          <p:cNvSpPr>
            <a:spLocks noGrp="1"/>
          </p:cNvSpPr>
          <p:nvPr>
            <p:ph type="title"/>
          </p:nvPr>
        </p:nvSpPr>
        <p:spPr/>
        <p:txBody>
          <a:bodyPr/>
          <a:lstStyle/>
          <a:p>
            <a:r>
              <a:rPr lang="ru-RU" i="1" dirty="0">
                <a:solidFill>
                  <a:schemeClr val="bg1"/>
                </a:solidFill>
              </a:rPr>
              <a:t>Собираем статистику</a:t>
            </a:r>
            <a:endParaRPr lang="en-GB" dirty="0"/>
          </a:p>
        </p:txBody>
      </p:sp>
      <p:sp>
        <p:nvSpPr>
          <p:cNvPr id="3" name="Текст 2">
            <a:extLst>
              <a:ext uri="{FF2B5EF4-FFF2-40B4-BE49-F238E27FC236}">
                <a16:creationId xmlns:a16="http://schemas.microsoft.com/office/drawing/2014/main" id="{8C08ED2A-E65A-F3E8-9094-FD92EDDF348C}"/>
              </a:ext>
            </a:extLst>
          </p:cNvPr>
          <p:cNvSpPr>
            <a:spLocks noGrp="1"/>
          </p:cNvSpPr>
          <p:nvPr>
            <p:ph type="body" sz="quarter" idx="14"/>
          </p:nvPr>
        </p:nvSpPr>
        <p:spPr/>
        <p:txBody>
          <a:bodyPr/>
          <a:lstStyle/>
          <a:p>
            <a:r>
              <a:rPr lang="ru-RU" dirty="0"/>
              <a:t>Какие права на существующих регионах</a:t>
            </a:r>
            <a:r>
              <a:rPr lang="en-US" dirty="0"/>
              <a:t>?</a:t>
            </a:r>
            <a:endParaRPr lang="en-GB" dirty="0"/>
          </a:p>
        </p:txBody>
      </p:sp>
      <p:sp>
        <p:nvSpPr>
          <p:cNvPr id="4" name="Текст 3">
            <a:extLst>
              <a:ext uri="{FF2B5EF4-FFF2-40B4-BE49-F238E27FC236}">
                <a16:creationId xmlns:a16="http://schemas.microsoft.com/office/drawing/2014/main" id="{AB7D7152-A3C0-C6A9-394B-D1F5A5012096}"/>
              </a:ext>
            </a:extLst>
          </p:cNvPr>
          <p:cNvSpPr>
            <a:spLocks noGrp="1"/>
          </p:cNvSpPr>
          <p:nvPr>
            <p:ph type="body" sz="quarter" idx="16"/>
          </p:nvPr>
        </p:nvSpPr>
        <p:spPr>
          <a:xfrm>
            <a:off x="587375" y="378391"/>
            <a:ext cx="5332000" cy="1042337"/>
          </a:xfrm>
        </p:spPr>
        <p:txBody>
          <a:bodyPr/>
          <a:lstStyle/>
          <a:p>
            <a:r>
              <a:rPr lang="en-GB" dirty="0"/>
              <a:t>03</a:t>
            </a:r>
          </a:p>
        </p:txBody>
      </p:sp>
    </p:spTree>
    <p:extLst>
      <p:ext uri="{BB962C8B-B14F-4D97-AF65-F5344CB8AC3E}">
        <p14:creationId xmlns:p14="http://schemas.microsoft.com/office/powerpoint/2010/main" val="1281142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7375" y="600491"/>
            <a:ext cx="8052144" cy="1052552"/>
          </a:xfrm>
        </p:spPr>
        <p:txBody>
          <a:bodyPr/>
          <a:lstStyle/>
          <a:p>
            <a:r>
              <a:rPr lang="ru-RU" i="1" dirty="0">
                <a:solidFill>
                  <a:schemeClr val="bg2"/>
                </a:solidFill>
              </a:rPr>
              <a:t>Собираем </a:t>
            </a:r>
            <a:r>
              <a:rPr lang="ru-RU" dirty="0"/>
              <a:t>статистику</a:t>
            </a:r>
            <a:endParaRPr lang="ru-RU" dirty="0">
              <a:solidFill>
                <a:srgbClr val="00B050"/>
              </a:solidFill>
            </a:endParaRPr>
          </a:p>
        </p:txBody>
      </p:sp>
      <p:pic>
        <p:nvPicPr>
          <p:cNvPr id="3" name="Рисунок 2">
            <a:extLst>
              <a:ext uri="{FF2B5EF4-FFF2-40B4-BE49-F238E27FC236}">
                <a16:creationId xmlns:a16="http://schemas.microsoft.com/office/drawing/2014/main" id="{94C708F3-8114-0117-5440-5FEF1F7BC294}"/>
              </a:ext>
            </a:extLst>
          </p:cNvPr>
          <p:cNvPicPr>
            <a:picLocks noChangeAspect="1"/>
          </p:cNvPicPr>
          <p:nvPr/>
        </p:nvPicPr>
        <p:blipFill>
          <a:blip r:embed="rId2"/>
          <a:stretch>
            <a:fillRect/>
          </a:stretch>
        </p:blipFill>
        <p:spPr>
          <a:xfrm>
            <a:off x="814512" y="1233840"/>
            <a:ext cx="7152994" cy="5336756"/>
          </a:xfrm>
          <a:prstGeom prst="rect">
            <a:avLst/>
          </a:prstGeom>
        </p:spPr>
      </p:pic>
      <p:sp>
        <p:nvSpPr>
          <p:cNvPr id="5" name="TextBox 4">
            <a:extLst>
              <a:ext uri="{FF2B5EF4-FFF2-40B4-BE49-F238E27FC236}">
                <a16:creationId xmlns:a16="http://schemas.microsoft.com/office/drawing/2014/main" id="{80D6D208-AA0D-6BF3-C942-D894B18844BB}"/>
              </a:ext>
            </a:extLst>
          </p:cNvPr>
          <p:cNvSpPr txBox="1"/>
          <p:nvPr/>
        </p:nvSpPr>
        <p:spPr>
          <a:xfrm>
            <a:off x="8501215" y="1823368"/>
            <a:ext cx="3690785" cy="646331"/>
          </a:xfrm>
          <a:prstGeom prst="rect">
            <a:avLst/>
          </a:prstGeom>
          <a:noFill/>
        </p:spPr>
        <p:txBody>
          <a:bodyPr wrap="square" rtlCol="0">
            <a:spAutoFit/>
          </a:bodyPr>
          <a:lstStyle/>
          <a:p>
            <a:r>
              <a:rPr lang="en-US" sz="3600" dirty="0">
                <a:solidFill>
                  <a:schemeClr val="bg1"/>
                </a:solidFill>
                <a:latin typeface="TT Positive" panose="020B0604020202020204" charset="0"/>
              </a:rPr>
              <a:t>Private — RW</a:t>
            </a:r>
          </a:p>
        </p:txBody>
      </p:sp>
      <p:sp>
        <p:nvSpPr>
          <p:cNvPr id="6" name="TextBox 5">
            <a:extLst>
              <a:ext uri="{FF2B5EF4-FFF2-40B4-BE49-F238E27FC236}">
                <a16:creationId xmlns:a16="http://schemas.microsoft.com/office/drawing/2014/main" id="{AFF737F3-9971-870C-B7FB-865F124027D9}"/>
              </a:ext>
            </a:extLst>
          </p:cNvPr>
          <p:cNvSpPr txBox="1"/>
          <p:nvPr/>
        </p:nvSpPr>
        <p:spPr>
          <a:xfrm>
            <a:off x="8501215" y="3351926"/>
            <a:ext cx="3690785" cy="646331"/>
          </a:xfrm>
          <a:prstGeom prst="rect">
            <a:avLst/>
          </a:prstGeom>
          <a:noFill/>
        </p:spPr>
        <p:txBody>
          <a:bodyPr wrap="square" rtlCol="0">
            <a:spAutoFit/>
          </a:bodyPr>
          <a:lstStyle/>
          <a:p>
            <a:r>
              <a:rPr lang="en-US" sz="3600" dirty="0">
                <a:solidFill>
                  <a:schemeClr val="bg1"/>
                </a:solidFill>
                <a:latin typeface="TT Positive" panose="020B0604020202020204" charset="0"/>
              </a:rPr>
              <a:t>Mapped — R</a:t>
            </a:r>
          </a:p>
        </p:txBody>
      </p:sp>
      <p:sp>
        <p:nvSpPr>
          <p:cNvPr id="7" name="TextBox 6">
            <a:extLst>
              <a:ext uri="{FF2B5EF4-FFF2-40B4-BE49-F238E27FC236}">
                <a16:creationId xmlns:a16="http://schemas.microsoft.com/office/drawing/2014/main" id="{6379225A-A2A3-05CE-2759-484E6FF6856D}"/>
              </a:ext>
            </a:extLst>
          </p:cNvPr>
          <p:cNvSpPr txBox="1"/>
          <p:nvPr/>
        </p:nvSpPr>
        <p:spPr>
          <a:xfrm>
            <a:off x="8501214" y="4880484"/>
            <a:ext cx="3690785" cy="1200329"/>
          </a:xfrm>
          <a:prstGeom prst="rect">
            <a:avLst/>
          </a:prstGeom>
          <a:noFill/>
        </p:spPr>
        <p:txBody>
          <a:bodyPr wrap="square" rtlCol="0">
            <a:spAutoFit/>
          </a:bodyPr>
          <a:lstStyle/>
          <a:p>
            <a:r>
              <a:rPr lang="en-US" sz="3600" dirty="0">
                <a:solidFill>
                  <a:schemeClr val="bg1"/>
                </a:solidFill>
                <a:latin typeface="TT Positive" panose="020B0604020202020204" charset="0"/>
              </a:rPr>
              <a:t>Image — R (50</a:t>
            </a:r>
            <a:r>
              <a:rPr lang="ru-RU" sz="3600" dirty="0">
                <a:solidFill>
                  <a:schemeClr val="bg1"/>
                </a:solidFill>
                <a:latin typeface="TT Positive" panose="020B0604020202020204" charset="0"/>
              </a:rPr>
              <a:t>%</a:t>
            </a:r>
            <a:r>
              <a:rPr lang="en-US" sz="3600" dirty="0">
                <a:solidFill>
                  <a:schemeClr val="bg1"/>
                </a:solidFill>
                <a:latin typeface="TT Positive" panose="020B0604020202020204" charset="0"/>
              </a:rPr>
              <a:t>)</a:t>
            </a:r>
            <a:endParaRPr lang="ru-RU" sz="3600" dirty="0">
              <a:solidFill>
                <a:schemeClr val="bg1"/>
              </a:solidFill>
              <a:latin typeface="TT Positive" panose="020B0604020202020204" charset="0"/>
            </a:endParaRPr>
          </a:p>
          <a:p>
            <a:r>
              <a:rPr lang="ru-RU" sz="3600" dirty="0">
                <a:solidFill>
                  <a:schemeClr val="bg1"/>
                </a:solidFill>
                <a:latin typeface="TT Positive" panose="020B0604020202020204" charset="0"/>
              </a:rPr>
              <a:t>	</a:t>
            </a:r>
            <a:r>
              <a:rPr lang="en-US" sz="3600" dirty="0">
                <a:solidFill>
                  <a:schemeClr val="bg1"/>
                </a:solidFill>
                <a:latin typeface="TT Positive" panose="020B0604020202020204" charset="0"/>
              </a:rPr>
              <a:t>         X (14%)</a:t>
            </a:r>
          </a:p>
        </p:txBody>
      </p:sp>
      <p:sp>
        <p:nvSpPr>
          <p:cNvPr id="4" name="Прямоугольник: скругленные углы 3">
            <a:extLst>
              <a:ext uri="{FF2B5EF4-FFF2-40B4-BE49-F238E27FC236}">
                <a16:creationId xmlns:a16="http://schemas.microsoft.com/office/drawing/2014/main" id="{DE6D9A03-EF6F-FDDD-EE08-8B313CE3DE8F}"/>
              </a:ext>
            </a:extLst>
          </p:cNvPr>
          <p:cNvSpPr/>
          <p:nvPr/>
        </p:nvSpPr>
        <p:spPr>
          <a:xfrm>
            <a:off x="729351" y="1158859"/>
            <a:ext cx="7285960" cy="5411737"/>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3874995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7375" y="721515"/>
            <a:ext cx="8052144" cy="1052552"/>
          </a:xfrm>
        </p:spPr>
        <p:txBody>
          <a:bodyPr/>
          <a:lstStyle/>
          <a:p>
            <a:r>
              <a:rPr lang="en-US" i="1" dirty="0">
                <a:solidFill>
                  <a:schemeClr val="bg2"/>
                </a:solidFill>
              </a:rPr>
              <a:t>Mapped</a:t>
            </a:r>
            <a:r>
              <a:rPr lang="ru-RU" i="1" dirty="0">
                <a:solidFill>
                  <a:schemeClr val="bg2"/>
                </a:solidFill>
              </a:rPr>
              <a:t> </a:t>
            </a:r>
            <a:r>
              <a:rPr lang="ru-RU" dirty="0"/>
              <a:t>Регион</a:t>
            </a:r>
          </a:p>
        </p:txBody>
      </p:sp>
      <p:sp>
        <p:nvSpPr>
          <p:cNvPr id="4" name="TextBox 3">
            <a:extLst>
              <a:ext uri="{FF2B5EF4-FFF2-40B4-BE49-F238E27FC236}">
                <a16:creationId xmlns:a16="http://schemas.microsoft.com/office/drawing/2014/main" id="{549757C6-82A2-AF3B-0F59-E5EE957801AD}"/>
              </a:ext>
            </a:extLst>
          </p:cNvPr>
          <p:cNvSpPr txBox="1"/>
          <p:nvPr/>
        </p:nvSpPr>
        <p:spPr>
          <a:xfrm>
            <a:off x="3783842" y="3238603"/>
            <a:ext cx="3696846" cy="523220"/>
          </a:xfrm>
          <a:prstGeom prst="rect">
            <a:avLst/>
          </a:prstGeom>
          <a:noFill/>
        </p:spPr>
        <p:txBody>
          <a:bodyPr wrap="none" rtlCol="0">
            <a:spAutoFit/>
          </a:bodyPr>
          <a:lstStyle/>
          <a:p>
            <a:r>
              <a:rPr lang="en-US" sz="2800" dirty="0" err="1">
                <a:solidFill>
                  <a:srgbClr val="FFFF00"/>
                </a:solidFill>
                <a:latin typeface="TT Positive" panose="020B0604020202020204" charset="0"/>
              </a:rPr>
              <a:t>MapViewOfFile</a:t>
            </a:r>
            <a:r>
              <a:rPr lang="en-US" sz="2800" dirty="0">
                <a:solidFill>
                  <a:srgbClr val="FFFF00"/>
                </a:solidFill>
                <a:latin typeface="TT Positive" panose="020B0604020202020204" charset="0"/>
              </a:rPr>
              <a:t>/2/Ex()</a:t>
            </a:r>
            <a:endParaRPr lang="ru-RU" sz="2800" dirty="0">
              <a:solidFill>
                <a:srgbClr val="FFFF00"/>
              </a:solidFill>
              <a:latin typeface="TT Positive" panose="020B0604020202020204" charset="0"/>
            </a:endParaRPr>
          </a:p>
        </p:txBody>
      </p:sp>
      <p:sp>
        <p:nvSpPr>
          <p:cNvPr id="5" name="TextBox 4">
            <a:extLst>
              <a:ext uri="{FF2B5EF4-FFF2-40B4-BE49-F238E27FC236}">
                <a16:creationId xmlns:a16="http://schemas.microsoft.com/office/drawing/2014/main" id="{EA7BD7D9-F345-061B-E90C-B815FFB6B597}"/>
              </a:ext>
            </a:extLst>
          </p:cNvPr>
          <p:cNvSpPr txBox="1"/>
          <p:nvPr/>
        </p:nvSpPr>
        <p:spPr>
          <a:xfrm>
            <a:off x="3856590" y="1761768"/>
            <a:ext cx="3493264" cy="523220"/>
          </a:xfrm>
          <a:prstGeom prst="rect">
            <a:avLst/>
          </a:prstGeom>
          <a:noFill/>
        </p:spPr>
        <p:txBody>
          <a:bodyPr wrap="none" rtlCol="0">
            <a:spAutoFit/>
          </a:bodyPr>
          <a:lstStyle/>
          <a:p>
            <a:r>
              <a:rPr lang="en-US" sz="2800" dirty="0" err="1">
                <a:solidFill>
                  <a:srgbClr val="FF0000"/>
                </a:solidFill>
                <a:latin typeface="TT Positive" panose="020B0604020202020204" charset="0"/>
              </a:rPr>
              <a:t>CreateFileMapping</a:t>
            </a:r>
            <a:r>
              <a:rPr lang="en-US" sz="2800" dirty="0">
                <a:solidFill>
                  <a:srgbClr val="FF0000"/>
                </a:solidFill>
                <a:latin typeface="Montserrat" pitchFamily="2" charset="-52"/>
              </a:rPr>
              <a:t>()</a:t>
            </a:r>
            <a:endParaRPr lang="ru-RU" sz="2800" dirty="0">
              <a:solidFill>
                <a:srgbClr val="FF0000"/>
              </a:solidFill>
              <a:latin typeface="Montserrat" pitchFamily="2" charset="-52"/>
            </a:endParaRPr>
          </a:p>
        </p:txBody>
      </p:sp>
      <p:sp>
        <p:nvSpPr>
          <p:cNvPr id="6" name="TextBox 5">
            <a:extLst>
              <a:ext uri="{FF2B5EF4-FFF2-40B4-BE49-F238E27FC236}">
                <a16:creationId xmlns:a16="http://schemas.microsoft.com/office/drawing/2014/main" id="{60C5F5C8-FAA7-395D-D7E4-B0FA7D5BAC2E}"/>
              </a:ext>
            </a:extLst>
          </p:cNvPr>
          <p:cNvSpPr txBox="1"/>
          <p:nvPr/>
        </p:nvSpPr>
        <p:spPr>
          <a:xfrm>
            <a:off x="4135664" y="4805112"/>
            <a:ext cx="3288080" cy="523220"/>
          </a:xfrm>
          <a:prstGeom prst="rect">
            <a:avLst/>
          </a:prstGeom>
          <a:noFill/>
        </p:spPr>
        <p:txBody>
          <a:bodyPr wrap="none" rtlCol="0">
            <a:spAutoFit/>
          </a:bodyPr>
          <a:lstStyle/>
          <a:p>
            <a:r>
              <a:rPr lang="en-US" sz="2800" dirty="0" err="1">
                <a:solidFill>
                  <a:srgbClr val="00B050"/>
                </a:solidFill>
                <a:latin typeface="TT Positive" panose="020B0604020202020204" charset="0"/>
              </a:rPr>
              <a:t>OpenFileMapping</a:t>
            </a:r>
            <a:r>
              <a:rPr lang="en-US" sz="2800" dirty="0">
                <a:solidFill>
                  <a:srgbClr val="00B050"/>
                </a:solidFill>
                <a:latin typeface="Montserrat" pitchFamily="2" charset="-52"/>
              </a:rPr>
              <a:t>()</a:t>
            </a:r>
            <a:endParaRPr lang="ru-RU" sz="2800" dirty="0">
              <a:solidFill>
                <a:srgbClr val="00B050"/>
              </a:solidFill>
              <a:latin typeface="Montserrat" pitchFamily="2" charset="-52"/>
            </a:endParaRPr>
          </a:p>
        </p:txBody>
      </p:sp>
      <p:sp>
        <p:nvSpPr>
          <p:cNvPr id="7" name="Овал 6">
            <a:extLst>
              <a:ext uri="{FF2B5EF4-FFF2-40B4-BE49-F238E27FC236}">
                <a16:creationId xmlns:a16="http://schemas.microsoft.com/office/drawing/2014/main" id="{0F1B804D-DEAE-F567-CC22-E18584E705A6}"/>
              </a:ext>
            </a:extLst>
          </p:cNvPr>
          <p:cNvSpPr/>
          <p:nvPr/>
        </p:nvSpPr>
        <p:spPr>
          <a:xfrm>
            <a:off x="1297578" y="2311245"/>
            <a:ext cx="1697716" cy="1588913"/>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Управляющая кнопка: &quot;На главную&quot; 7">
            <a:hlinkClick r:id="" action="ppaction://hlinkshowjump?jump=firstslide" highlightClick="1"/>
            <a:extLst>
              <a:ext uri="{FF2B5EF4-FFF2-40B4-BE49-F238E27FC236}">
                <a16:creationId xmlns:a16="http://schemas.microsoft.com/office/drawing/2014/main" id="{8FFFC224-8026-FADD-2101-9D2942D374B1}"/>
              </a:ext>
            </a:extLst>
          </p:cNvPr>
          <p:cNvSpPr/>
          <p:nvPr/>
        </p:nvSpPr>
        <p:spPr>
          <a:xfrm>
            <a:off x="397317" y="4822806"/>
            <a:ext cx="1042416" cy="1042416"/>
          </a:xfrm>
          <a:prstGeom prst="actionButtonHo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highlight>
                <a:srgbClr val="E83D20"/>
              </a:highlight>
            </a:endParaRPr>
          </a:p>
        </p:txBody>
      </p:sp>
      <p:sp>
        <p:nvSpPr>
          <p:cNvPr id="9" name="Управляющая кнопка: &quot;На главную&quot; 8">
            <a:hlinkClick r:id="" action="ppaction://hlinkshowjump?jump=firstslide" highlightClick="1"/>
            <a:extLst>
              <a:ext uri="{FF2B5EF4-FFF2-40B4-BE49-F238E27FC236}">
                <a16:creationId xmlns:a16="http://schemas.microsoft.com/office/drawing/2014/main" id="{980C8B48-965A-BD6B-B255-7BA0937CBAD0}"/>
              </a:ext>
            </a:extLst>
          </p:cNvPr>
          <p:cNvSpPr/>
          <p:nvPr/>
        </p:nvSpPr>
        <p:spPr>
          <a:xfrm>
            <a:off x="2714156" y="4822806"/>
            <a:ext cx="1042416" cy="1042416"/>
          </a:xfrm>
          <a:prstGeom prst="actionButtonHom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a:extLst>
              <a:ext uri="{FF2B5EF4-FFF2-40B4-BE49-F238E27FC236}">
                <a16:creationId xmlns:a16="http://schemas.microsoft.com/office/drawing/2014/main" id="{DF413B96-64ED-F23B-F197-408B8AEA04DD}"/>
              </a:ext>
            </a:extLst>
          </p:cNvPr>
          <p:cNvSpPr/>
          <p:nvPr/>
        </p:nvSpPr>
        <p:spPr>
          <a:xfrm rot="18889092">
            <a:off x="294915" y="3728676"/>
            <a:ext cx="1297839" cy="8555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a:extLst>
              <a:ext uri="{FF2B5EF4-FFF2-40B4-BE49-F238E27FC236}">
                <a16:creationId xmlns:a16="http://schemas.microsoft.com/office/drawing/2014/main" id="{CEC13278-E51F-08A2-CCF2-6E81563809DC}"/>
              </a:ext>
            </a:extLst>
          </p:cNvPr>
          <p:cNvSpPr/>
          <p:nvPr/>
        </p:nvSpPr>
        <p:spPr>
          <a:xfrm rot="13693755">
            <a:off x="2690599" y="3714929"/>
            <a:ext cx="1297839" cy="8555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737D27B2-7AC7-ECB0-3336-6C62EA7BDE7B}"/>
              </a:ext>
            </a:extLst>
          </p:cNvPr>
          <p:cNvSpPr txBox="1"/>
          <p:nvPr/>
        </p:nvSpPr>
        <p:spPr>
          <a:xfrm>
            <a:off x="153009" y="5912750"/>
            <a:ext cx="1739579" cy="584775"/>
          </a:xfrm>
          <a:prstGeom prst="rect">
            <a:avLst/>
          </a:prstGeom>
          <a:noFill/>
        </p:spPr>
        <p:txBody>
          <a:bodyPr wrap="none" rtlCol="0">
            <a:spAutoFit/>
          </a:bodyPr>
          <a:lstStyle/>
          <a:p>
            <a:r>
              <a:rPr lang="en-US" sz="3200" dirty="0">
                <a:solidFill>
                  <a:schemeClr val="bg1"/>
                </a:solidFill>
                <a:latin typeface="Montserrat" pitchFamily="2" charset="-52"/>
              </a:rPr>
              <a:t>abc.exe</a:t>
            </a:r>
            <a:endParaRPr lang="ru-RU" sz="3200" dirty="0">
              <a:solidFill>
                <a:schemeClr val="bg1"/>
              </a:solidFill>
              <a:latin typeface="Montserrat" pitchFamily="2" charset="-52"/>
            </a:endParaRPr>
          </a:p>
        </p:txBody>
      </p:sp>
      <p:sp>
        <p:nvSpPr>
          <p:cNvPr id="13" name="TextBox 12">
            <a:extLst>
              <a:ext uri="{FF2B5EF4-FFF2-40B4-BE49-F238E27FC236}">
                <a16:creationId xmlns:a16="http://schemas.microsoft.com/office/drawing/2014/main" id="{82EB62B0-CAC3-775C-5EA8-DD2A1FD5986C}"/>
              </a:ext>
            </a:extLst>
          </p:cNvPr>
          <p:cNvSpPr txBox="1"/>
          <p:nvPr/>
        </p:nvSpPr>
        <p:spPr>
          <a:xfrm>
            <a:off x="2415267" y="5912749"/>
            <a:ext cx="1572866" cy="584775"/>
          </a:xfrm>
          <a:prstGeom prst="rect">
            <a:avLst/>
          </a:prstGeom>
          <a:noFill/>
        </p:spPr>
        <p:txBody>
          <a:bodyPr wrap="none" rtlCol="0">
            <a:spAutoFit/>
          </a:bodyPr>
          <a:lstStyle/>
          <a:p>
            <a:r>
              <a:rPr lang="en-US" sz="3200" dirty="0">
                <a:solidFill>
                  <a:schemeClr val="bg1"/>
                </a:solidFill>
                <a:latin typeface="Montserrat" pitchFamily="2" charset="-52"/>
              </a:rPr>
              <a:t>xyz.</a:t>
            </a:r>
            <a:r>
              <a:rPr lang="en-US" sz="3200" dirty="0">
                <a:solidFill>
                  <a:schemeClr val="bg1"/>
                </a:solidFill>
                <a:latin typeface="TT Positive" panose="020B0604020202020204" charset="0"/>
              </a:rPr>
              <a:t>exe</a:t>
            </a:r>
            <a:endParaRPr lang="ru-RU" sz="3200" dirty="0">
              <a:solidFill>
                <a:schemeClr val="bg1"/>
              </a:solidFill>
              <a:latin typeface="TT Positive" panose="020B0604020202020204" charset="0"/>
            </a:endParaRPr>
          </a:p>
        </p:txBody>
      </p:sp>
      <p:sp>
        <p:nvSpPr>
          <p:cNvPr id="14" name="TextBox 13">
            <a:extLst>
              <a:ext uri="{FF2B5EF4-FFF2-40B4-BE49-F238E27FC236}">
                <a16:creationId xmlns:a16="http://schemas.microsoft.com/office/drawing/2014/main" id="{E29634D2-4FF0-D10D-C71B-1D525A182982}"/>
              </a:ext>
            </a:extLst>
          </p:cNvPr>
          <p:cNvSpPr txBox="1"/>
          <p:nvPr/>
        </p:nvSpPr>
        <p:spPr>
          <a:xfrm>
            <a:off x="7424887" y="1773559"/>
            <a:ext cx="5010533" cy="5016758"/>
          </a:xfrm>
          <a:prstGeom prst="rect">
            <a:avLst/>
          </a:prstGeom>
          <a:noFill/>
        </p:spPr>
        <p:txBody>
          <a:bodyPr wrap="square" rtlCol="0">
            <a:spAutoFit/>
          </a:bodyPr>
          <a:lstStyle/>
          <a:p>
            <a:r>
              <a:rPr lang="en-US" sz="1600" dirty="0" err="1">
                <a:solidFill>
                  <a:srgbClr val="66CCFF"/>
                </a:solidFill>
                <a:latin typeface="TT Positive" panose="020B0604020202020204" charset="0"/>
              </a:rPr>
              <a:t>hFileMap</a:t>
            </a:r>
            <a:r>
              <a:rPr lang="en-US" sz="1600" dirty="0">
                <a:solidFill>
                  <a:schemeClr val="bg1"/>
                </a:solidFill>
                <a:latin typeface="TT Positive" panose="020B0604020202020204" charset="0"/>
              </a:rPr>
              <a:t> = </a:t>
            </a:r>
            <a:r>
              <a:rPr lang="en-US" sz="1600" dirty="0" err="1">
                <a:solidFill>
                  <a:srgbClr val="FFC000"/>
                </a:solidFill>
                <a:latin typeface="TT Positive" panose="020B0604020202020204" charset="0"/>
              </a:rPr>
              <a:t>CreateFileMapping</a:t>
            </a:r>
            <a:r>
              <a:rPr lang="en-US" sz="1600" dirty="0">
                <a:solidFill>
                  <a:schemeClr val="bg1"/>
                </a:solidFill>
                <a:latin typeface="TT Positive" panose="020B0604020202020204" charset="0"/>
              </a:rPr>
              <a:t>(</a:t>
            </a:r>
          </a:p>
          <a:p>
            <a:r>
              <a:rPr lang="en-US" sz="1600" dirty="0">
                <a:solidFill>
                  <a:schemeClr val="bg1"/>
                </a:solidFill>
                <a:latin typeface="TT Positive" panose="020B0604020202020204" charset="0"/>
              </a:rPr>
              <a:t>        </a:t>
            </a:r>
            <a:r>
              <a:rPr lang="en-US" sz="1600" dirty="0" err="1">
                <a:solidFill>
                  <a:srgbClr val="66CCFF"/>
                </a:solidFill>
                <a:latin typeface="TT Positive" panose="020B0604020202020204" charset="0"/>
              </a:rPr>
              <a:t>hFile</a:t>
            </a:r>
            <a:r>
              <a:rPr lang="en-US" sz="1600" dirty="0">
                <a:solidFill>
                  <a:schemeClr val="bg1"/>
                </a:solidFill>
                <a:latin typeface="TT Positive" panose="020B0604020202020204" charset="0"/>
              </a:rPr>
              <a:t>,</a:t>
            </a:r>
          </a:p>
          <a:p>
            <a:r>
              <a:rPr lang="en-US" sz="1600" dirty="0">
                <a:solidFill>
                  <a:schemeClr val="bg1"/>
                </a:solidFill>
                <a:latin typeface="TT Positive" panose="020B0604020202020204" charset="0"/>
              </a:rPr>
              <a:t>        NULL,</a:t>
            </a:r>
          </a:p>
          <a:p>
            <a:r>
              <a:rPr lang="en-US" sz="1600" dirty="0">
                <a:solidFill>
                  <a:schemeClr val="bg1"/>
                </a:solidFill>
                <a:latin typeface="TT Positive" panose="020B0604020202020204" charset="0"/>
              </a:rPr>
              <a:t>        PAGE_READWRITE,</a:t>
            </a:r>
          </a:p>
          <a:p>
            <a:r>
              <a:rPr lang="ru-RU" sz="1600" dirty="0">
                <a:solidFill>
                  <a:schemeClr val="bg1"/>
                </a:solidFill>
                <a:latin typeface="TT Positive" panose="020B0604020202020204" charset="0"/>
              </a:rPr>
              <a:t>        </a:t>
            </a:r>
            <a:r>
              <a:rPr lang="ru-RU" sz="1600" dirty="0">
                <a:solidFill>
                  <a:srgbClr val="00B050"/>
                </a:solidFill>
                <a:latin typeface="TT Positive" panose="020B0604020202020204" charset="0"/>
              </a:rPr>
              <a:t>0</a:t>
            </a:r>
            <a:r>
              <a:rPr lang="ru-RU" sz="1600" dirty="0">
                <a:solidFill>
                  <a:schemeClr val="bg1"/>
                </a:solidFill>
                <a:latin typeface="TT Positive" panose="020B0604020202020204" charset="0"/>
              </a:rPr>
              <a:t>,</a:t>
            </a:r>
          </a:p>
          <a:p>
            <a:r>
              <a:rPr lang="en-US" sz="1600" dirty="0">
                <a:solidFill>
                  <a:schemeClr val="bg1"/>
                </a:solidFill>
                <a:latin typeface="TT Positive" panose="020B0604020202020204" charset="0"/>
              </a:rPr>
              <a:t>        </a:t>
            </a:r>
            <a:r>
              <a:rPr lang="en-US" sz="1600" dirty="0" err="1">
                <a:solidFill>
                  <a:srgbClr val="66CCFF"/>
                </a:solidFill>
                <a:latin typeface="TT Positive" panose="020B0604020202020204" charset="0"/>
              </a:rPr>
              <a:t>memorySize</a:t>
            </a:r>
            <a:r>
              <a:rPr lang="en-US" sz="1600" dirty="0">
                <a:solidFill>
                  <a:schemeClr val="bg1"/>
                </a:solidFill>
                <a:latin typeface="TT Positive" panose="020B0604020202020204" charset="0"/>
              </a:rPr>
              <a:t>,</a:t>
            </a:r>
          </a:p>
          <a:p>
            <a:r>
              <a:rPr lang="en-US" sz="1600" dirty="0">
                <a:solidFill>
                  <a:schemeClr val="bg1"/>
                </a:solidFill>
                <a:latin typeface="TT Positive" panose="020B0604020202020204" charset="0"/>
              </a:rPr>
              <a:t>        NULL);</a:t>
            </a:r>
          </a:p>
          <a:p>
            <a:endParaRPr lang="ru-RU" sz="1600" dirty="0">
              <a:solidFill>
                <a:schemeClr val="bg1"/>
              </a:solidFill>
              <a:latin typeface="TT Positive" panose="020B0604020202020204" charset="0"/>
            </a:endParaRPr>
          </a:p>
          <a:p>
            <a:r>
              <a:rPr lang="en-US" sz="1600" dirty="0">
                <a:solidFill>
                  <a:schemeClr val="bg1"/>
                </a:solidFill>
                <a:latin typeface="TT Positive" panose="020B0604020202020204" charset="0"/>
              </a:rPr>
              <a:t>    </a:t>
            </a:r>
            <a:r>
              <a:rPr lang="en-US" sz="1600" dirty="0">
                <a:solidFill>
                  <a:srgbClr val="FF00FF"/>
                </a:solidFill>
                <a:latin typeface="TT Positive" panose="020B0604020202020204" charset="0"/>
              </a:rPr>
              <a:t>if</a:t>
            </a:r>
            <a:r>
              <a:rPr lang="en-US" sz="1600" dirty="0">
                <a:solidFill>
                  <a:schemeClr val="bg1"/>
                </a:solidFill>
                <a:latin typeface="TT Positive" panose="020B0604020202020204" charset="0"/>
              </a:rPr>
              <a:t> (</a:t>
            </a:r>
            <a:r>
              <a:rPr lang="en-US" sz="1600" dirty="0" err="1">
                <a:solidFill>
                  <a:srgbClr val="66CCFF"/>
                </a:solidFill>
                <a:latin typeface="TT Positive" panose="020B0604020202020204" charset="0"/>
              </a:rPr>
              <a:t>hFileMap</a:t>
            </a:r>
            <a:r>
              <a:rPr lang="en-US" sz="1600" dirty="0">
                <a:solidFill>
                  <a:schemeClr val="bg1"/>
                </a:solidFill>
                <a:latin typeface="TT Positive" panose="020B0604020202020204" charset="0"/>
              </a:rPr>
              <a:t> == NULL)</a:t>
            </a:r>
          </a:p>
          <a:p>
            <a:r>
              <a:rPr lang="ru-RU" sz="1600" dirty="0">
                <a:solidFill>
                  <a:schemeClr val="bg1"/>
                </a:solidFill>
                <a:latin typeface="TT Positive" panose="020B0604020202020204" charset="0"/>
              </a:rPr>
              <a:t>    {</a:t>
            </a:r>
          </a:p>
          <a:p>
            <a:r>
              <a:rPr lang="en-US" sz="1600" dirty="0">
                <a:solidFill>
                  <a:schemeClr val="bg1"/>
                </a:solidFill>
                <a:latin typeface="TT Positive" panose="020B0604020202020204" charset="0"/>
              </a:rPr>
              <a:t>        </a:t>
            </a:r>
            <a:r>
              <a:rPr lang="en-US" sz="1600" dirty="0">
                <a:solidFill>
                  <a:srgbClr val="FF00FF"/>
                </a:solidFill>
                <a:latin typeface="TT Positive" panose="020B0604020202020204" charset="0"/>
              </a:rPr>
              <a:t>return</a:t>
            </a:r>
            <a:r>
              <a:rPr lang="en-US" sz="1600" dirty="0">
                <a:solidFill>
                  <a:schemeClr val="bg1"/>
                </a:solidFill>
                <a:latin typeface="TT Positive" panose="020B0604020202020204" charset="0"/>
              </a:rPr>
              <a:t> 2;</a:t>
            </a:r>
          </a:p>
          <a:p>
            <a:r>
              <a:rPr lang="ru-RU" sz="1600" dirty="0">
                <a:solidFill>
                  <a:schemeClr val="bg1"/>
                </a:solidFill>
                <a:latin typeface="TT Positive" panose="020B0604020202020204" charset="0"/>
              </a:rPr>
              <a:t>    }</a:t>
            </a:r>
          </a:p>
          <a:p>
            <a:endParaRPr lang="ru-RU" sz="1600" dirty="0">
              <a:solidFill>
                <a:schemeClr val="bg1"/>
              </a:solidFill>
              <a:latin typeface="TT Positive" panose="020B0604020202020204" charset="0"/>
            </a:endParaRPr>
          </a:p>
          <a:p>
            <a:r>
              <a:rPr lang="en-US" sz="1600" dirty="0">
                <a:solidFill>
                  <a:schemeClr val="bg1"/>
                </a:solidFill>
                <a:latin typeface="TT Positive" panose="020B0604020202020204" charset="0"/>
              </a:rPr>
              <a:t>    </a:t>
            </a:r>
            <a:r>
              <a:rPr lang="en-US" sz="1600" dirty="0" err="1">
                <a:solidFill>
                  <a:srgbClr val="66CCFF"/>
                </a:solidFill>
                <a:latin typeface="TT Positive" panose="020B0604020202020204" charset="0"/>
              </a:rPr>
              <a:t>mMappedMemory</a:t>
            </a:r>
            <a:r>
              <a:rPr lang="en-US" sz="1600" dirty="0">
                <a:solidFill>
                  <a:schemeClr val="bg1"/>
                </a:solidFill>
                <a:latin typeface="TT Positive" panose="020B0604020202020204" charset="0"/>
              </a:rPr>
              <a:t> = </a:t>
            </a:r>
            <a:r>
              <a:rPr lang="en-US" sz="1600" dirty="0" err="1">
                <a:solidFill>
                  <a:srgbClr val="FFC000"/>
                </a:solidFill>
                <a:latin typeface="TT Positive" panose="020B0604020202020204" charset="0"/>
              </a:rPr>
              <a:t>MapViewOfFile</a:t>
            </a:r>
            <a:r>
              <a:rPr lang="en-US" sz="1600" dirty="0">
                <a:solidFill>
                  <a:schemeClr val="bg1"/>
                </a:solidFill>
                <a:latin typeface="TT Positive" panose="020B0604020202020204" charset="0"/>
              </a:rPr>
              <a:t>(</a:t>
            </a:r>
            <a:r>
              <a:rPr lang="en-US" sz="1600" dirty="0" err="1">
                <a:solidFill>
                  <a:srgbClr val="66CCFF"/>
                </a:solidFill>
                <a:latin typeface="TT Positive" panose="020B0604020202020204" charset="0"/>
              </a:rPr>
              <a:t>hFileMap</a:t>
            </a:r>
            <a:r>
              <a:rPr lang="en-US" sz="1600" dirty="0">
                <a:solidFill>
                  <a:schemeClr val="bg1"/>
                </a:solidFill>
                <a:latin typeface="TT Positive" panose="020B0604020202020204" charset="0"/>
              </a:rPr>
              <a:t>, </a:t>
            </a:r>
            <a:endParaRPr lang="ru-RU" sz="1600" dirty="0">
              <a:solidFill>
                <a:schemeClr val="bg1"/>
              </a:solidFill>
              <a:latin typeface="TT Positive" panose="020B0604020202020204" charset="0"/>
            </a:endParaRPr>
          </a:p>
          <a:p>
            <a:r>
              <a:rPr lang="en-US" sz="1600" dirty="0">
                <a:solidFill>
                  <a:schemeClr val="bg1"/>
                </a:solidFill>
                <a:latin typeface="TT Positive" panose="020B0604020202020204" charset="0"/>
              </a:rPr>
              <a:t>FILE_MAP_READ | FILE_MAP_WRITE, </a:t>
            </a:r>
            <a:r>
              <a:rPr lang="en-US" sz="1600" dirty="0">
                <a:solidFill>
                  <a:srgbClr val="00B050"/>
                </a:solidFill>
                <a:latin typeface="TT Positive" panose="020B0604020202020204" charset="0"/>
              </a:rPr>
              <a:t>0</a:t>
            </a:r>
            <a:r>
              <a:rPr lang="en-US" sz="1600" dirty="0">
                <a:solidFill>
                  <a:schemeClr val="bg1"/>
                </a:solidFill>
                <a:latin typeface="TT Positive" panose="020B0604020202020204" charset="0"/>
              </a:rPr>
              <a:t>, </a:t>
            </a:r>
            <a:r>
              <a:rPr lang="en-US" sz="1600" dirty="0">
                <a:solidFill>
                  <a:srgbClr val="00B050"/>
                </a:solidFill>
                <a:latin typeface="TT Positive" panose="020B0604020202020204" charset="0"/>
              </a:rPr>
              <a:t>0</a:t>
            </a:r>
            <a:r>
              <a:rPr lang="en-US" sz="1600" dirty="0">
                <a:solidFill>
                  <a:schemeClr val="bg1"/>
                </a:solidFill>
                <a:latin typeface="TT Positive" panose="020B0604020202020204" charset="0"/>
              </a:rPr>
              <a:t>, </a:t>
            </a:r>
            <a:r>
              <a:rPr lang="en-US" sz="1600" dirty="0" err="1">
                <a:solidFill>
                  <a:srgbClr val="66CCFF"/>
                </a:solidFill>
                <a:latin typeface="TT Positive" panose="020B0604020202020204" charset="0"/>
              </a:rPr>
              <a:t>memorySize</a:t>
            </a:r>
            <a:r>
              <a:rPr lang="en-US" sz="1600" dirty="0">
                <a:solidFill>
                  <a:schemeClr val="bg1"/>
                </a:solidFill>
                <a:latin typeface="TT Positive" panose="020B0604020202020204" charset="0"/>
              </a:rPr>
              <a:t>);</a:t>
            </a:r>
          </a:p>
          <a:p>
            <a:r>
              <a:rPr lang="en-US" sz="1600" dirty="0">
                <a:solidFill>
                  <a:schemeClr val="bg1"/>
                </a:solidFill>
                <a:latin typeface="TT Positive" panose="020B0604020202020204" charset="0"/>
              </a:rPr>
              <a:t>    </a:t>
            </a:r>
            <a:r>
              <a:rPr lang="en-US" sz="1600" dirty="0">
                <a:solidFill>
                  <a:srgbClr val="FF00FF"/>
                </a:solidFill>
                <a:latin typeface="TT Positive" panose="020B0604020202020204" charset="0"/>
              </a:rPr>
              <a:t>if</a:t>
            </a:r>
            <a:r>
              <a:rPr lang="en-US" sz="1600" dirty="0">
                <a:solidFill>
                  <a:schemeClr val="bg1"/>
                </a:solidFill>
                <a:latin typeface="TT Positive" panose="020B0604020202020204" charset="0"/>
              </a:rPr>
              <a:t> (</a:t>
            </a:r>
            <a:r>
              <a:rPr lang="en-US" sz="1600" dirty="0" err="1">
                <a:solidFill>
                  <a:srgbClr val="66CCFF"/>
                </a:solidFill>
                <a:latin typeface="TT Positive" panose="020B0604020202020204" charset="0"/>
              </a:rPr>
              <a:t>mMappedMemory</a:t>
            </a:r>
            <a:r>
              <a:rPr lang="en-US" sz="1600" dirty="0">
                <a:solidFill>
                  <a:schemeClr val="bg1"/>
                </a:solidFill>
                <a:latin typeface="TT Positive" panose="020B0604020202020204" charset="0"/>
              </a:rPr>
              <a:t> == NULL)</a:t>
            </a:r>
          </a:p>
          <a:p>
            <a:r>
              <a:rPr lang="ru-RU" sz="1600" dirty="0">
                <a:solidFill>
                  <a:schemeClr val="bg1"/>
                </a:solidFill>
                <a:latin typeface="TT Positive" panose="020B0604020202020204" charset="0"/>
              </a:rPr>
              <a:t>    {</a:t>
            </a:r>
          </a:p>
          <a:p>
            <a:r>
              <a:rPr lang="en-US" sz="1600" dirty="0">
                <a:solidFill>
                  <a:schemeClr val="bg1"/>
                </a:solidFill>
                <a:latin typeface="TT Positive" panose="020B0604020202020204" charset="0"/>
              </a:rPr>
              <a:t>        </a:t>
            </a:r>
            <a:r>
              <a:rPr lang="en-US" sz="1600" dirty="0">
                <a:solidFill>
                  <a:srgbClr val="FF00FF"/>
                </a:solidFill>
                <a:latin typeface="TT Positive" panose="020B0604020202020204" charset="0"/>
              </a:rPr>
              <a:t>return</a:t>
            </a:r>
            <a:r>
              <a:rPr lang="en-US" sz="1600" dirty="0">
                <a:solidFill>
                  <a:schemeClr val="bg1"/>
                </a:solidFill>
                <a:latin typeface="TT Positive" panose="020B0604020202020204" charset="0"/>
              </a:rPr>
              <a:t> 3;</a:t>
            </a:r>
          </a:p>
          <a:p>
            <a:r>
              <a:rPr lang="ru-RU" sz="1600" dirty="0">
                <a:solidFill>
                  <a:schemeClr val="bg1"/>
                </a:solidFill>
                <a:latin typeface="TT Positive" panose="020B0604020202020204" charset="0"/>
              </a:rPr>
              <a:t>    }</a:t>
            </a:r>
          </a:p>
        </p:txBody>
      </p:sp>
      <p:sp>
        <p:nvSpPr>
          <p:cNvPr id="3" name="Прямоугольник: скругленные углы 2">
            <a:extLst>
              <a:ext uri="{FF2B5EF4-FFF2-40B4-BE49-F238E27FC236}">
                <a16:creationId xmlns:a16="http://schemas.microsoft.com/office/drawing/2014/main" id="{79092C82-ACE4-471D-5B68-FC88121BA30F}"/>
              </a:ext>
            </a:extLst>
          </p:cNvPr>
          <p:cNvSpPr/>
          <p:nvPr/>
        </p:nvSpPr>
        <p:spPr>
          <a:xfrm>
            <a:off x="7422601" y="1764804"/>
            <a:ext cx="4666198" cy="5024796"/>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2939024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FD32C3-A50B-B83D-DAEB-646BC6128CC4}"/>
              </a:ext>
            </a:extLst>
          </p:cNvPr>
          <p:cNvSpPr>
            <a:spLocks noGrp="1"/>
          </p:cNvSpPr>
          <p:nvPr>
            <p:ph type="title"/>
          </p:nvPr>
        </p:nvSpPr>
        <p:spPr>
          <a:xfrm>
            <a:off x="479375" y="555915"/>
            <a:ext cx="8052144" cy="1052552"/>
          </a:xfrm>
        </p:spPr>
        <p:txBody>
          <a:bodyPr/>
          <a:lstStyle/>
          <a:p>
            <a:r>
              <a:rPr lang="en-US" i="1" dirty="0">
                <a:solidFill>
                  <a:schemeClr val="accent2"/>
                </a:solidFill>
              </a:rPr>
              <a:t>QR </a:t>
            </a:r>
            <a:r>
              <a:rPr lang="ru-RU" dirty="0"/>
              <a:t>с кодом</a:t>
            </a:r>
          </a:p>
        </p:txBody>
      </p:sp>
      <p:pic>
        <p:nvPicPr>
          <p:cNvPr id="7" name="Рисунок 6">
            <a:extLst>
              <a:ext uri="{FF2B5EF4-FFF2-40B4-BE49-F238E27FC236}">
                <a16:creationId xmlns:a16="http://schemas.microsoft.com/office/drawing/2014/main" id="{C936F8F1-624B-2735-8B62-7D6BD9902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3130" y="797303"/>
            <a:ext cx="5061794" cy="5061794"/>
          </a:xfrm>
          <a:prstGeom prst="rect">
            <a:avLst/>
          </a:prstGeom>
        </p:spPr>
      </p:pic>
      <p:sp>
        <p:nvSpPr>
          <p:cNvPr id="8" name="TextBox 7">
            <a:extLst>
              <a:ext uri="{FF2B5EF4-FFF2-40B4-BE49-F238E27FC236}">
                <a16:creationId xmlns:a16="http://schemas.microsoft.com/office/drawing/2014/main" id="{41EDC36F-75C0-F544-ED48-97474AF30FEE}"/>
              </a:ext>
            </a:extLst>
          </p:cNvPr>
          <p:cNvSpPr txBox="1"/>
          <p:nvPr/>
        </p:nvSpPr>
        <p:spPr>
          <a:xfrm>
            <a:off x="2705215" y="6003936"/>
            <a:ext cx="10312385" cy="646331"/>
          </a:xfrm>
          <a:prstGeom prst="rect">
            <a:avLst/>
          </a:prstGeom>
          <a:noFill/>
        </p:spPr>
        <p:txBody>
          <a:bodyPr wrap="square" rtlCol="0">
            <a:spAutoFit/>
          </a:bodyPr>
          <a:lstStyle/>
          <a:p>
            <a:r>
              <a:rPr lang="en-US" sz="3600" dirty="0">
                <a:solidFill>
                  <a:schemeClr val="bg1"/>
                </a:solidFill>
                <a:latin typeface="TT Positive" panose="020B0604020202020204" charset="0"/>
                <a:ea typeface="Source Code Pro" panose="020B0309030403020204" pitchFamily="49" charset="0"/>
              </a:rPr>
              <a:t>github.com/</a:t>
            </a:r>
            <a:r>
              <a:rPr lang="en-US" sz="3600" dirty="0" err="1">
                <a:solidFill>
                  <a:schemeClr val="bg1"/>
                </a:solidFill>
                <a:latin typeface="TT Positive" panose="020B0604020202020204" charset="0"/>
                <a:ea typeface="Source Code Pro" panose="020B0309030403020204" pitchFamily="49" charset="0"/>
              </a:rPr>
              <a:t>MzHmO</a:t>
            </a:r>
            <a:r>
              <a:rPr lang="en-US" sz="3600" dirty="0">
                <a:solidFill>
                  <a:schemeClr val="bg1"/>
                </a:solidFill>
                <a:latin typeface="TT Positive" panose="020B0604020202020204" charset="0"/>
                <a:ea typeface="Source Code Pro" panose="020B0309030403020204" pitchFamily="49" charset="0"/>
              </a:rPr>
              <a:t>/</a:t>
            </a:r>
            <a:r>
              <a:rPr lang="en-US" sz="3600" dirty="0" err="1">
                <a:solidFill>
                  <a:schemeClr val="bg1"/>
                </a:solidFill>
                <a:latin typeface="TT Positive" panose="020B0604020202020204" charset="0"/>
                <a:ea typeface="Source Code Pro" panose="020B0309030403020204" pitchFamily="49" charset="0"/>
              </a:rPr>
              <a:t>MemoryRegions</a:t>
            </a:r>
            <a:endParaRPr lang="ru-RU" sz="3600" dirty="0">
              <a:solidFill>
                <a:schemeClr val="bg1"/>
              </a:solidFill>
              <a:latin typeface="TT Positive" panose="020B0604020202020204" charset="0"/>
              <a:ea typeface="Source Code Pro" panose="020B0309030403020204" pitchFamily="49" charset="0"/>
            </a:endParaRPr>
          </a:p>
        </p:txBody>
      </p:sp>
    </p:spTree>
    <p:extLst>
      <p:ext uri="{BB962C8B-B14F-4D97-AF65-F5344CB8AC3E}">
        <p14:creationId xmlns:p14="http://schemas.microsoft.com/office/powerpoint/2010/main" val="3746464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7375" y="721515"/>
            <a:ext cx="8052144" cy="1052552"/>
          </a:xfrm>
        </p:spPr>
        <p:txBody>
          <a:bodyPr/>
          <a:lstStyle/>
          <a:p>
            <a:r>
              <a:rPr lang="en-US" i="1" dirty="0">
                <a:solidFill>
                  <a:schemeClr val="bg2"/>
                </a:solidFill>
              </a:rPr>
              <a:t>Mapping</a:t>
            </a:r>
            <a:r>
              <a:rPr lang="ru-RU" i="1" dirty="0">
                <a:solidFill>
                  <a:schemeClr val="bg2"/>
                </a:solidFill>
              </a:rPr>
              <a:t> </a:t>
            </a:r>
            <a:r>
              <a:rPr lang="en-US" dirty="0"/>
              <a:t>Injection</a:t>
            </a:r>
            <a:endParaRPr lang="ru-RU" dirty="0"/>
          </a:p>
        </p:txBody>
      </p:sp>
      <p:sp>
        <p:nvSpPr>
          <p:cNvPr id="3" name="TextBox 2">
            <a:extLst>
              <a:ext uri="{FF2B5EF4-FFF2-40B4-BE49-F238E27FC236}">
                <a16:creationId xmlns:a16="http://schemas.microsoft.com/office/drawing/2014/main" id="{B882B3DD-38C5-E73D-9D82-3FAB4FB0E923}"/>
              </a:ext>
            </a:extLst>
          </p:cNvPr>
          <p:cNvSpPr txBox="1"/>
          <p:nvPr/>
        </p:nvSpPr>
        <p:spPr>
          <a:xfrm>
            <a:off x="286771" y="1389013"/>
            <a:ext cx="3953326" cy="1077218"/>
          </a:xfrm>
          <a:prstGeom prst="rect">
            <a:avLst/>
          </a:prstGeom>
          <a:noFill/>
        </p:spPr>
        <p:txBody>
          <a:bodyPr wrap="none" rtlCol="0">
            <a:spAutoFit/>
          </a:bodyPr>
          <a:lstStyle/>
          <a:p>
            <a:r>
              <a:rPr lang="en-US" sz="3200" dirty="0" err="1">
                <a:solidFill>
                  <a:srgbClr val="FFC000"/>
                </a:solidFill>
                <a:latin typeface="TT Positive" panose="020B0604020202020204" charset="0"/>
              </a:rPr>
              <a:t>CreateFileMapping</a:t>
            </a:r>
            <a:r>
              <a:rPr lang="en-US" sz="3200" dirty="0">
                <a:solidFill>
                  <a:schemeClr val="bg1"/>
                </a:solidFill>
                <a:latin typeface="TT Positive" panose="020B0604020202020204" charset="0"/>
              </a:rPr>
              <a:t>()</a:t>
            </a:r>
          </a:p>
          <a:p>
            <a:r>
              <a:rPr lang="en-US" sz="3200" dirty="0" err="1">
                <a:solidFill>
                  <a:srgbClr val="FFC000"/>
                </a:solidFill>
                <a:latin typeface="TT Positive" panose="020B0604020202020204" charset="0"/>
              </a:rPr>
              <a:t>NtCreateSection</a:t>
            </a:r>
            <a:r>
              <a:rPr lang="en-US" sz="3200" dirty="0">
                <a:solidFill>
                  <a:schemeClr val="bg1"/>
                </a:solidFill>
                <a:latin typeface="TT Positive" panose="020B0604020202020204" charset="0"/>
              </a:rPr>
              <a:t>()</a:t>
            </a:r>
            <a:endParaRPr lang="ru-RU" sz="3200" dirty="0">
              <a:solidFill>
                <a:schemeClr val="bg1"/>
              </a:solidFill>
              <a:latin typeface="TT Positive" panose="020B0604020202020204" charset="0"/>
            </a:endParaRPr>
          </a:p>
        </p:txBody>
      </p:sp>
      <p:sp>
        <p:nvSpPr>
          <p:cNvPr id="15" name="TextBox 14">
            <a:extLst>
              <a:ext uri="{FF2B5EF4-FFF2-40B4-BE49-F238E27FC236}">
                <a16:creationId xmlns:a16="http://schemas.microsoft.com/office/drawing/2014/main" id="{41C917F3-5FAE-A71C-F60E-71542568E447}"/>
              </a:ext>
            </a:extLst>
          </p:cNvPr>
          <p:cNvSpPr txBox="1"/>
          <p:nvPr/>
        </p:nvSpPr>
        <p:spPr>
          <a:xfrm>
            <a:off x="3927603" y="2965358"/>
            <a:ext cx="4434227" cy="1569660"/>
          </a:xfrm>
          <a:prstGeom prst="rect">
            <a:avLst/>
          </a:prstGeom>
          <a:noFill/>
        </p:spPr>
        <p:txBody>
          <a:bodyPr wrap="none" rtlCol="0">
            <a:spAutoFit/>
          </a:bodyPr>
          <a:lstStyle/>
          <a:p>
            <a:r>
              <a:rPr lang="en-US" sz="3200" dirty="0" err="1">
                <a:solidFill>
                  <a:srgbClr val="FFC000"/>
                </a:solidFill>
                <a:latin typeface="TT Positive" panose="020B0604020202020204" charset="0"/>
              </a:rPr>
              <a:t>MapViewOfFile</a:t>
            </a:r>
            <a:r>
              <a:rPr lang="en-US" sz="3200" dirty="0">
                <a:solidFill>
                  <a:schemeClr val="bg1"/>
                </a:solidFill>
                <a:latin typeface="TT Positive" panose="020B0604020202020204" charset="0"/>
              </a:rPr>
              <a:t>()</a:t>
            </a:r>
          </a:p>
          <a:p>
            <a:r>
              <a:rPr lang="en-US" sz="3200" dirty="0">
                <a:solidFill>
                  <a:srgbClr val="FFC000"/>
                </a:solidFill>
                <a:latin typeface="TT Positive" panose="020B0604020202020204" charset="0"/>
              </a:rPr>
              <a:t>MapViewOfFile2</a:t>
            </a:r>
            <a:r>
              <a:rPr lang="en-US" sz="3200" dirty="0">
                <a:solidFill>
                  <a:schemeClr val="bg1"/>
                </a:solidFill>
                <a:latin typeface="TT Positive" panose="020B0604020202020204" charset="0"/>
              </a:rPr>
              <a:t>()</a:t>
            </a:r>
          </a:p>
          <a:p>
            <a:r>
              <a:rPr lang="en-US" sz="3200" dirty="0" err="1">
                <a:solidFill>
                  <a:srgbClr val="FFC000"/>
                </a:solidFill>
                <a:latin typeface="TT Positive" panose="020B0604020202020204" charset="0"/>
              </a:rPr>
              <a:t>NtMapViewOfSection</a:t>
            </a:r>
            <a:r>
              <a:rPr lang="en-US" sz="3200" dirty="0">
                <a:solidFill>
                  <a:schemeClr val="bg1"/>
                </a:solidFill>
                <a:latin typeface="TT Positive" panose="020B0604020202020204" charset="0"/>
              </a:rPr>
              <a:t>()</a:t>
            </a:r>
            <a:endParaRPr lang="ru-RU" sz="3200" dirty="0">
              <a:solidFill>
                <a:schemeClr val="bg1"/>
              </a:solidFill>
              <a:latin typeface="TT Positive" panose="020B0604020202020204" charset="0"/>
            </a:endParaRPr>
          </a:p>
        </p:txBody>
      </p:sp>
      <p:sp>
        <p:nvSpPr>
          <p:cNvPr id="16" name="TextBox 15">
            <a:extLst>
              <a:ext uri="{FF2B5EF4-FFF2-40B4-BE49-F238E27FC236}">
                <a16:creationId xmlns:a16="http://schemas.microsoft.com/office/drawing/2014/main" id="{329D3F4A-6EA1-85A1-6A58-4DB60493E721}"/>
              </a:ext>
            </a:extLst>
          </p:cNvPr>
          <p:cNvSpPr txBox="1"/>
          <p:nvPr/>
        </p:nvSpPr>
        <p:spPr>
          <a:xfrm>
            <a:off x="7319461" y="5022059"/>
            <a:ext cx="4424609" cy="1569660"/>
          </a:xfrm>
          <a:prstGeom prst="rect">
            <a:avLst/>
          </a:prstGeom>
          <a:noFill/>
        </p:spPr>
        <p:txBody>
          <a:bodyPr wrap="none" rtlCol="0">
            <a:spAutoFit/>
          </a:bodyPr>
          <a:lstStyle/>
          <a:p>
            <a:r>
              <a:rPr lang="en-US" sz="3200" dirty="0" err="1">
                <a:solidFill>
                  <a:srgbClr val="FFC000"/>
                </a:solidFill>
                <a:latin typeface="TT Positive" panose="020B0604020202020204" charset="0"/>
              </a:rPr>
              <a:t>CreateThread</a:t>
            </a:r>
            <a:r>
              <a:rPr lang="en-US" sz="3200" dirty="0">
                <a:solidFill>
                  <a:schemeClr val="bg1"/>
                </a:solidFill>
                <a:latin typeface="TT Positive" panose="020B0604020202020204" charset="0"/>
              </a:rPr>
              <a:t>()</a:t>
            </a:r>
          </a:p>
          <a:p>
            <a:r>
              <a:rPr lang="en-US" sz="3200" dirty="0" err="1">
                <a:solidFill>
                  <a:srgbClr val="FFC000"/>
                </a:solidFill>
                <a:latin typeface="TT Positive" panose="020B0604020202020204" charset="0"/>
              </a:rPr>
              <a:t>CreateRemoteThread</a:t>
            </a:r>
            <a:r>
              <a:rPr lang="en-US" sz="3200" dirty="0">
                <a:solidFill>
                  <a:schemeClr val="bg1"/>
                </a:solidFill>
                <a:latin typeface="TT Positive" panose="020B0604020202020204" charset="0"/>
              </a:rPr>
              <a:t>()</a:t>
            </a:r>
          </a:p>
          <a:p>
            <a:r>
              <a:rPr lang="en-US" sz="3200" dirty="0" err="1">
                <a:solidFill>
                  <a:srgbClr val="FFC000"/>
                </a:solidFill>
                <a:latin typeface="TT Positive" panose="020B0604020202020204" charset="0"/>
              </a:rPr>
              <a:t>NtCreateUserThread</a:t>
            </a:r>
            <a:r>
              <a:rPr lang="en-US" sz="3200" dirty="0">
                <a:solidFill>
                  <a:schemeClr val="bg1"/>
                </a:solidFill>
                <a:latin typeface="TT Positive" panose="020B0604020202020204" charset="0"/>
              </a:rPr>
              <a:t>()</a:t>
            </a:r>
            <a:endParaRPr lang="ru-RU" sz="3200" dirty="0">
              <a:solidFill>
                <a:schemeClr val="bg1"/>
              </a:solidFill>
              <a:latin typeface="TT Positive" panose="020B0604020202020204" charset="0"/>
            </a:endParaRPr>
          </a:p>
        </p:txBody>
      </p:sp>
      <p:sp>
        <p:nvSpPr>
          <p:cNvPr id="17" name="TextBox 16">
            <a:extLst>
              <a:ext uri="{FF2B5EF4-FFF2-40B4-BE49-F238E27FC236}">
                <a16:creationId xmlns:a16="http://schemas.microsoft.com/office/drawing/2014/main" id="{948BD8D5-7570-C0A3-F74C-EC817BD81208}"/>
              </a:ext>
            </a:extLst>
          </p:cNvPr>
          <p:cNvSpPr txBox="1"/>
          <p:nvPr/>
        </p:nvSpPr>
        <p:spPr>
          <a:xfrm>
            <a:off x="6895750" y="1312721"/>
            <a:ext cx="2484976" cy="523220"/>
          </a:xfrm>
          <a:prstGeom prst="rect">
            <a:avLst/>
          </a:prstGeom>
          <a:noFill/>
        </p:spPr>
        <p:txBody>
          <a:bodyPr wrap="none" rtlCol="0">
            <a:spAutoFit/>
          </a:bodyPr>
          <a:lstStyle/>
          <a:p>
            <a:r>
              <a:rPr lang="en-US" sz="2800" dirty="0">
                <a:solidFill>
                  <a:srgbClr val="00B0F0"/>
                </a:solidFill>
                <a:latin typeface="TT Positive" panose="020B0604020202020204" charset="0"/>
                <a:ea typeface="Source Code Pro" panose="020B0309030403020204" pitchFamily="49" charset="0"/>
              </a:rPr>
              <a:t>Local Injection</a:t>
            </a:r>
            <a:endParaRPr lang="ru-RU" sz="2800" dirty="0">
              <a:solidFill>
                <a:srgbClr val="00B0F0"/>
              </a:solidFill>
              <a:latin typeface="TT Positive" panose="020B0604020202020204" charset="0"/>
              <a:ea typeface="Source Code Pro" panose="020B0309030403020204" pitchFamily="49" charset="0"/>
            </a:endParaRPr>
          </a:p>
        </p:txBody>
      </p:sp>
      <p:sp>
        <p:nvSpPr>
          <p:cNvPr id="18" name="TextBox 17">
            <a:extLst>
              <a:ext uri="{FF2B5EF4-FFF2-40B4-BE49-F238E27FC236}">
                <a16:creationId xmlns:a16="http://schemas.microsoft.com/office/drawing/2014/main" id="{5ED57985-FEED-4B0C-FA4D-8816D6B85B9C}"/>
              </a:ext>
            </a:extLst>
          </p:cNvPr>
          <p:cNvSpPr txBox="1"/>
          <p:nvPr/>
        </p:nvSpPr>
        <p:spPr>
          <a:xfrm>
            <a:off x="345346" y="4904608"/>
            <a:ext cx="2879314" cy="523220"/>
          </a:xfrm>
          <a:prstGeom prst="rect">
            <a:avLst/>
          </a:prstGeom>
          <a:noFill/>
        </p:spPr>
        <p:txBody>
          <a:bodyPr wrap="none" rtlCol="0">
            <a:spAutoFit/>
          </a:bodyPr>
          <a:lstStyle/>
          <a:p>
            <a:r>
              <a:rPr lang="en-US" sz="2800" dirty="0">
                <a:solidFill>
                  <a:srgbClr val="00B0F0"/>
                </a:solidFill>
                <a:latin typeface="TT Positive" panose="020B0604020202020204" charset="0"/>
                <a:ea typeface="Source Code Pro" panose="020B0309030403020204" pitchFamily="49" charset="0"/>
              </a:rPr>
              <a:t>Remote Injection</a:t>
            </a:r>
            <a:endParaRPr lang="ru-RU" sz="2800" dirty="0">
              <a:solidFill>
                <a:srgbClr val="00B0F0"/>
              </a:solidFill>
              <a:latin typeface="TT Positive" panose="020B0604020202020204" charset="0"/>
              <a:ea typeface="Source Code Pro" panose="020B0309030403020204" pitchFamily="49" charset="0"/>
            </a:endParaRPr>
          </a:p>
        </p:txBody>
      </p:sp>
      <p:cxnSp>
        <p:nvCxnSpPr>
          <p:cNvPr id="19" name="Прямая со стрелкой 18">
            <a:extLst>
              <a:ext uri="{FF2B5EF4-FFF2-40B4-BE49-F238E27FC236}">
                <a16:creationId xmlns:a16="http://schemas.microsoft.com/office/drawing/2014/main" id="{A61A3492-DF1F-FA71-ED4D-D3C4FE802F36}"/>
              </a:ext>
            </a:extLst>
          </p:cNvPr>
          <p:cNvCxnSpPr>
            <a:cxnSpLocks/>
          </p:cNvCxnSpPr>
          <p:nvPr/>
        </p:nvCxnSpPr>
        <p:spPr>
          <a:xfrm flipV="1">
            <a:off x="2810312" y="4194495"/>
            <a:ext cx="989901" cy="82756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F35CCF01-21C8-020B-EE66-7487FA2D37EC}"/>
              </a:ext>
            </a:extLst>
          </p:cNvPr>
          <p:cNvCxnSpPr>
            <a:cxnSpLocks/>
          </p:cNvCxnSpPr>
          <p:nvPr/>
        </p:nvCxnSpPr>
        <p:spPr>
          <a:xfrm>
            <a:off x="3800213" y="5285064"/>
            <a:ext cx="3352611" cy="55367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4C74CED8-2876-8AF4-EB30-F62B51421C13}"/>
              </a:ext>
            </a:extLst>
          </p:cNvPr>
          <p:cNvCxnSpPr>
            <a:cxnSpLocks/>
            <a:stCxn id="17" idx="2"/>
          </p:cNvCxnSpPr>
          <p:nvPr/>
        </p:nvCxnSpPr>
        <p:spPr>
          <a:xfrm flipH="1">
            <a:off x="7499758" y="1835941"/>
            <a:ext cx="638480" cy="1179277"/>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6D6F3BB4-61F3-1E42-DCE3-C6FF68CC3494}"/>
              </a:ext>
            </a:extLst>
          </p:cNvPr>
          <p:cNvCxnSpPr>
            <a:cxnSpLocks/>
            <a:stCxn id="17" idx="2"/>
          </p:cNvCxnSpPr>
          <p:nvPr/>
        </p:nvCxnSpPr>
        <p:spPr>
          <a:xfrm>
            <a:off x="8138238" y="1835941"/>
            <a:ext cx="1641993" cy="3068667"/>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23" name="Рукописный ввод 22">
                <a:extLst>
                  <a:ext uri="{FF2B5EF4-FFF2-40B4-BE49-F238E27FC236}">
                    <a16:creationId xmlns:a16="http://schemas.microsoft.com/office/drawing/2014/main" id="{0B93DF06-4486-6780-14F8-D2000AC2381E}"/>
                  </a:ext>
                </a:extLst>
              </p14:cNvPr>
              <p14:cNvContentPartPr/>
              <p14:nvPr/>
            </p14:nvContentPartPr>
            <p14:xfrm>
              <a:off x="4185978" y="2146911"/>
              <a:ext cx="958680" cy="638640"/>
            </p14:xfrm>
          </p:contentPart>
        </mc:Choice>
        <mc:Fallback xmlns="">
          <p:pic>
            <p:nvPicPr>
              <p:cNvPr id="23" name="Рукописный ввод 22">
                <a:extLst>
                  <a:ext uri="{FF2B5EF4-FFF2-40B4-BE49-F238E27FC236}">
                    <a16:creationId xmlns:a16="http://schemas.microsoft.com/office/drawing/2014/main" id="{0B93DF06-4486-6780-14F8-D2000AC2381E}"/>
                  </a:ext>
                </a:extLst>
              </p:cNvPr>
              <p:cNvPicPr/>
              <p:nvPr/>
            </p:nvPicPr>
            <p:blipFill>
              <a:blip r:embed="rId3"/>
              <a:stretch>
                <a:fillRect/>
              </a:stretch>
            </p:blipFill>
            <p:spPr>
              <a:xfrm>
                <a:off x="4179860" y="2140791"/>
                <a:ext cx="970915" cy="650880"/>
              </a:xfrm>
              <a:prstGeom prst="rect">
                <a:avLst/>
              </a:prstGeom>
            </p:spPr>
          </p:pic>
        </mc:Fallback>
      </mc:AlternateContent>
      <p:grpSp>
        <p:nvGrpSpPr>
          <p:cNvPr id="24" name="Группа 23">
            <a:extLst>
              <a:ext uri="{FF2B5EF4-FFF2-40B4-BE49-F238E27FC236}">
                <a16:creationId xmlns:a16="http://schemas.microsoft.com/office/drawing/2014/main" id="{B9997E3F-D6B5-6E31-48A3-FA80C87D20CE}"/>
              </a:ext>
            </a:extLst>
          </p:cNvPr>
          <p:cNvGrpSpPr/>
          <p:nvPr/>
        </p:nvGrpSpPr>
        <p:grpSpPr>
          <a:xfrm>
            <a:off x="6299538" y="4672311"/>
            <a:ext cx="802080" cy="715680"/>
            <a:chOff x="6299538" y="4672311"/>
            <a:chExt cx="802080" cy="715680"/>
          </a:xfrm>
        </p:grpSpPr>
        <mc:AlternateContent xmlns:mc="http://schemas.openxmlformats.org/markup-compatibility/2006" xmlns:p14="http://schemas.microsoft.com/office/powerpoint/2010/main">
          <mc:Choice Requires="p14">
            <p:contentPart p14:bwMode="auto" r:id="rId4">
              <p14:nvContentPartPr>
                <p14:cNvPr id="25" name="Рукописный ввод 24">
                  <a:extLst>
                    <a:ext uri="{FF2B5EF4-FFF2-40B4-BE49-F238E27FC236}">
                      <a16:creationId xmlns:a16="http://schemas.microsoft.com/office/drawing/2014/main" id="{E0D565E6-FDA9-0F13-B3F6-5DEA2D6B14F1}"/>
                    </a:ext>
                  </a:extLst>
                </p14:cNvPr>
                <p14:cNvContentPartPr/>
                <p14:nvPr/>
              </p14:nvContentPartPr>
              <p14:xfrm>
                <a:off x="6299538" y="4672311"/>
                <a:ext cx="630360" cy="577080"/>
              </p14:xfrm>
            </p:contentPart>
          </mc:Choice>
          <mc:Fallback xmlns="">
            <p:pic>
              <p:nvPicPr>
                <p:cNvPr id="33" name="Рукописный ввод 32">
                  <a:extLst>
                    <a:ext uri="{FF2B5EF4-FFF2-40B4-BE49-F238E27FC236}">
                      <a16:creationId xmlns:a16="http://schemas.microsoft.com/office/drawing/2014/main" id="{BDD0FF44-771F-5297-4238-CEE9FFBEF304}"/>
                    </a:ext>
                  </a:extLst>
                </p:cNvPr>
                <p:cNvPicPr/>
                <p:nvPr/>
              </p:nvPicPr>
              <p:blipFill>
                <a:blip r:embed="rId6"/>
                <a:stretch>
                  <a:fillRect/>
                </a:stretch>
              </p:blipFill>
              <p:spPr>
                <a:xfrm>
                  <a:off x="6293418" y="4666191"/>
                  <a:ext cx="642600" cy="589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6" name="Рукописный ввод 25">
                  <a:extLst>
                    <a:ext uri="{FF2B5EF4-FFF2-40B4-BE49-F238E27FC236}">
                      <a16:creationId xmlns:a16="http://schemas.microsoft.com/office/drawing/2014/main" id="{14E496F5-39EF-231D-C6D3-F257B97273DC}"/>
                    </a:ext>
                  </a:extLst>
                </p14:cNvPr>
                <p14:cNvContentPartPr/>
                <p14:nvPr/>
              </p14:nvContentPartPr>
              <p14:xfrm>
                <a:off x="6727218" y="5049951"/>
                <a:ext cx="374400" cy="338040"/>
              </p14:xfrm>
            </p:contentPart>
          </mc:Choice>
          <mc:Fallback xmlns="">
            <p:pic>
              <p:nvPicPr>
                <p:cNvPr id="34" name="Рукописный ввод 33">
                  <a:extLst>
                    <a:ext uri="{FF2B5EF4-FFF2-40B4-BE49-F238E27FC236}">
                      <a16:creationId xmlns:a16="http://schemas.microsoft.com/office/drawing/2014/main" id="{8ACB5EA1-146F-4FC3-706A-E0485017DCBE}"/>
                    </a:ext>
                  </a:extLst>
                </p:cNvPr>
                <p:cNvPicPr/>
                <p:nvPr/>
              </p:nvPicPr>
              <p:blipFill>
                <a:blip r:embed="rId8"/>
                <a:stretch>
                  <a:fillRect/>
                </a:stretch>
              </p:blipFill>
              <p:spPr>
                <a:xfrm>
                  <a:off x="6721098" y="5043831"/>
                  <a:ext cx="386640" cy="350280"/>
                </a:xfrm>
                <a:prstGeom prst="rect">
                  <a:avLst/>
                </a:prstGeom>
              </p:spPr>
            </p:pic>
          </mc:Fallback>
        </mc:AlternateContent>
      </p:grpSp>
    </p:spTree>
    <p:extLst>
      <p:ext uri="{BB962C8B-B14F-4D97-AF65-F5344CB8AC3E}">
        <p14:creationId xmlns:p14="http://schemas.microsoft.com/office/powerpoint/2010/main" val="3857158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7375" y="721515"/>
            <a:ext cx="8052144" cy="1052552"/>
          </a:xfrm>
        </p:spPr>
        <p:txBody>
          <a:bodyPr/>
          <a:lstStyle/>
          <a:p>
            <a:r>
              <a:rPr lang="en-US" i="1" dirty="0">
                <a:solidFill>
                  <a:schemeClr val="bg2"/>
                </a:solidFill>
              </a:rPr>
              <a:t>Mapping</a:t>
            </a:r>
            <a:r>
              <a:rPr lang="ru-RU" i="1" dirty="0">
                <a:solidFill>
                  <a:schemeClr val="bg2"/>
                </a:solidFill>
              </a:rPr>
              <a:t> </a:t>
            </a:r>
            <a:r>
              <a:rPr lang="en-US" dirty="0"/>
              <a:t>Injection</a:t>
            </a:r>
            <a:endParaRPr lang="ru-RU" dirty="0"/>
          </a:p>
        </p:txBody>
      </p:sp>
      <p:pic>
        <p:nvPicPr>
          <p:cNvPr id="4" name="Рисунок 3">
            <a:extLst>
              <a:ext uri="{FF2B5EF4-FFF2-40B4-BE49-F238E27FC236}">
                <a16:creationId xmlns:a16="http://schemas.microsoft.com/office/drawing/2014/main" id="{0EE1DFF5-07E2-2372-614F-BF99865DA473}"/>
              </a:ext>
            </a:extLst>
          </p:cNvPr>
          <p:cNvPicPr>
            <a:picLocks noChangeAspect="1"/>
          </p:cNvPicPr>
          <p:nvPr/>
        </p:nvPicPr>
        <p:blipFill>
          <a:blip r:embed="rId2"/>
          <a:stretch>
            <a:fillRect/>
          </a:stretch>
        </p:blipFill>
        <p:spPr>
          <a:xfrm>
            <a:off x="4503143" y="1326162"/>
            <a:ext cx="7463347" cy="5339390"/>
          </a:xfrm>
          <a:prstGeom prst="rect">
            <a:avLst/>
          </a:prstGeom>
        </p:spPr>
      </p:pic>
      <p:sp>
        <p:nvSpPr>
          <p:cNvPr id="5" name="TextBox 4">
            <a:extLst>
              <a:ext uri="{FF2B5EF4-FFF2-40B4-BE49-F238E27FC236}">
                <a16:creationId xmlns:a16="http://schemas.microsoft.com/office/drawing/2014/main" id="{6A0530C3-A09C-53CC-7BA5-F2E8A6A0510E}"/>
              </a:ext>
            </a:extLst>
          </p:cNvPr>
          <p:cNvSpPr txBox="1"/>
          <p:nvPr/>
        </p:nvSpPr>
        <p:spPr>
          <a:xfrm>
            <a:off x="647339" y="3090782"/>
            <a:ext cx="3096661" cy="1200329"/>
          </a:xfrm>
          <a:prstGeom prst="rect">
            <a:avLst/>
          </a:prstGeom>
          <a:noFill/>
        </p:spPr>
        <p:txBody>
          <a:bodyPr wrap="square" rtlCol="0">
            <a:spAutoFit/>
          </a:bodyPr>
          <a:lstStyle/>
          <a:p>
            <a:r>
              <a:rPr lang="en-US" sz="3600" dirty="0">
                <a:solidFill>
                  <a:schemeClr val="bg2">
                    <a:lumMod val="60000"/>
                    <a:lumOff val="40000"/>
                  </a:schemeClr>
                </a:solidFill>
                <a:latin typeface="TT Positive" panose="020B0604020202020204" charset="0"/>
              </a:rPr>
              <a:t>+Mapped</a:t>
            </a:r>
          </a:p>
          <a:p>
            <a:r>
              <a:rPr lang="en-US" sz="3600" dirty="0">
                <a:solidFill>
                  <a:schemeClr val="bg2">
                    <a:lumMod val="60000"/>
                    <a:lumOff val="40000"/>
                  </a:schemeClr>
                </a:solidFill>
                <a:latin typeface="TT Positive" panose="020B0604020202020204" charset="0"/>
              </a:rPr>
              <a:t>+RWX</a:t>
            </a:r>
            <a:endParaRPr lang="ru-RU" sz="3600" dirty="0">
              <a:solidFill>
                <a:schemeClr val="bg2">
                  <a:lumMod val="60000"/>
                  <a:lumOff val="40000"/>
                </a:schemeClr>
              </a:solidFill>
              <a:latin typeface="TT Positive" panose="020B0604020202020204" charset="0"/>
            </a:endParaRPr>
          </a:p>
        </p:txBody>
      </p:sp>
      <p:sp>
        <p:nvSpPr>
          <p:cNvPr id="6" name="Прямоугольник: скругленные углы 5">
            <a:extLst>
              <a:ext uri="{FF2B5EF4-FFF2-40B4-BE49-F238E27FC236}">
                <a16:creationId xmlns:a16="http://schemas.microsoft.com/office/drawing/2014/main" id="{DFCE783F-C7D6-15F4-93DA-82CB6FA982AC}"/>
              </a:ext>
            </a:extLst>
          </p:cNvPr>
          <p:cNvSpPr/>
          <p:nvPr/>
        </p:nvSpPr>
        <p:spPr>
          <a:xfrm>
            <a:off x="4370400" y="1252800"/>
            <a:ext cx="7718400" cy="5536800"/>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926288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descr="Изображение выглядит как клавиатура, Компьютерная клавиатура, Устройство ввода, периферический&#10;&#10;Автоматически созданное описание">
            <a:extLst>
              <a:ext uri="{FF2B5EF4-FFF2-40B4-BE49-F238E27FC236}">
                <a16:creationId xmlns:a16="http://schemas.microsoft.com/office/drawing/2014/main" id="{9A142016-09B5-278E-43CE-97D8A92830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01356" y="2156841"/>
            <a:ext cx="6858000" cy="6858000"/>
          </a:xfrm>
          <a:prstGeom prst="rect">
            <a:avLst/>
          </a:prstGeom>
        </p:spPr>
      </p:pic>
      <p:sp>
        <p:nvSpPr>
          <p:cNvPr id="2" name="Прямоугольник: скругленные углы 1">
            <a:extLst>
              <a:ext uri="{FF2B5EF4-FFF2-40B4-BE49-F238E27FC236}">
                <a16:creationId xmlns:a16="http://schemas.microsoft.com/office/drawing/2014/main" id="{099CED3B-9860-AEF8-131D-EBA2FE0DEF24}"/>
              </a:ext>
            </a:extLst>
          </p:cNvPr>
          <p:cNvSpPr/>
          <p:nvPr/>
        </p:nvSpPr>
        <p:spPr>
          <a:xfrm>
            <a:off x="320041" y="5373049"/>
            <a:ext cx="2791047" cy="35594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Текст 10">
            <a:extLst>
              <a:ext uri="{FF2B5EF4-FFF2-40B4-BE49-F238E27FC236}">
                <a16:creationId xmlns:a16="http://schemas.microsoft.com/office/drawing/2014/main" id="{90ED6C83-2EC4-1D7B-9FD9-1D7497D3EB8B}"/>
              </a:ext>
            </a:extLst>
          </p:cNvPr>
          <p:cNvSpPr>
            <a:spLocks noGrp="1"/>
          </p:cNvSpPr>
          <p:nvPr>
            <p:ph type="body" sz="quarter" idx="14"/>
          </p:nvPr>
        </p:nvSpPr>
        <p:spPr>
          <a:xfrm>
            <a:off x="320041" y="5883643"/>
            <a:ext cx="5107630" cy="443548"/>
          </a:xfrm>
        </p:spPr>
        <p:txBody>
          <a:bodyPr/>
          <a:lstStyle/>
          <a:p>
            <a:r>
              <a:rPr lang="en-US" dirty="0"/>
              <a:t>CICADA8, </a:t>
            </a:r>
            <a:r>
              <a:rPr lang="ru-RU" dirty="0"/>
              <a:t>Центр инноваций МТС </a:t>
            </a:r>
            <a:r>
              <a:rPr lang="en-US" dirty="0"/>
              <a:t>Future Crew</a:t>
            </a:r>
            <a:endParaRPr lang="en-GB" dirty="0"/>
          </a:p>
        </p:txBody>
      </p:sp>
      <p:sp>
        <p:nvSpPr>
          <p:cNvPr id="8" name="Текст 3">
            <a:extLst>
              <a:ext uri="{FF2B5EF4-FFF2-40B4-BE49-F238E27FC236}">
                <a16:creationId xmlns:a16="http://schemas.microsoft.com/office/drawing/2014/main" id="{E690EF78-1D5D-9BC8-918E-2E4074EAC005}"/>
              </a:ext>
            </a:extLst>
          </p:cNvPr>
          <p:cNvSpPr>
            <a:spLocks noGrp="1"/>
          </p:cNvSpPr>
          <p:nvPr>
            <p:ph type="body" sz="quarter" idx="15"/>
          </p:nvPr>
        </p:nvSpPr>
        <p:spPr>
          <a:xfrm>
            <a:off x="513135" y="5386096"/>
            <a:ext cx="5332000" cy="342900"/>
          </a:xfrm>
        </p:spPr>
        <p:txBody>
          <a:bodyPr/>
          <a:lstStyle/>
          <a:p>
            <a:r>
              <a:rPr lang="ru-RU" dirty="0"/>
              <a:t>Михаил Жмайло</a:t>
            </a:r>
          </a:p>
        </p:txBody>
      </p:sp>
      <p:sp>
        <p:nvSpPr>
          <p:cNvPr id="9" name="Заголовок 4">
            <a:extLst>
              <a:ext uri="{FF2B5EF4-FFF2-40B4-BE49-F238E27FC236}">
                <a16:creationId xmlns:a16="http://schemas.microsoft.com/office/drawing/2014/main" id="{108DC8C0-5BE7-64B3-0932-43FA2857ABC6}"/>
              </a:ext>
            </a:extLst>
          </p:cNvPr>
          <p:cNvSpPr>
            <a:spLocks noGrp="1"/>
          </p:cNvSpPr>
          <p:nvPr>
            <p:ph type="title"/>
          </p:nvPr>
        </p:nvSpPr>
        <p:spPr>
          <a:xfrm>
            <a:off x="388088" y="691228"/>
            <a:ext cx="6656459" cy="4083626"/>
          </a:xfrm>
        </p:spPr>
        <p:txBody>
          <a:bodyPr/>
          <a:lstStyle/>
          <a:p>
            <a:r>
              <a:rPr lang="ru-RU" i="1" dirty="0">
                <a:solidFill>
                  <a:schemeClr val="bg2"/>
                </a:solidFill>
              </a:rPr>
              <a:t>Давайте знакомиться — </a:t>
            </a:r>
            <a:r>
              <a:rPr lang="ru-RU" dirty="0"/>
              <a:t> я Миша</a:t>
            </a:r>
            <a:br>
              <a:rPr lang="ru-RU" dirty="0"/>
            </a:br>
            <a:br>
              <a:rPr lang="ru-RU" dirty="0"/>
            </a:br>
            <a:r>
              <a:rPr lang="ru-RU" sz="2800" dirty="0">
                <a:latin typeface="TT Positive" panose="020B0604020202020204" charset="0"/>
              </a:rPr>
              <a:t>Творю на </a:t>
            </a:r>
            <a:r>
              <a:rPr lang="en-US" sz="2800" dirty="0">
                <a:latin typeface="TT Positive" panose="020B0604020202020204" charset="0"/>
              </a:rPr>
              <a:t>][akep.ru, </a:t>
            </a:r>
            <a:r>
              <a:rPr lang="en-US" sz="2800" dirty="0" err="1">
                <a:latin typeface="TT Positive" panose="020B0604020202020204" charset="0"/>
              </a:rPr>
              <a:t>Habr</a:t>
            </a:r>
            <a:r>
              <a:rPr lang="en-US" sz="2800" dirty="0">
                <a:latin typeface="TT Positive" panose="020B0604020202020204" charset="0"/>
              </a:rPr>
              <a:t>, @RedTeamBro</a:t>
            </a:r>
            <a:r>
              <a:rPr lang="ru-RU" sz="2800" dirty="0">
                <a:latin typeface="TT Positive" panose="020B0604020202020204" charset="0"/>
              </a:rPr>
              <a:t>, </a:t>
            </a:r>
            <a:br>
              <a:rPr lang="en-US" sz="2800" dirty="0">
                <a:latin typeface="TT Positive" panose="020B0604020202020204" charset="0"/>
              </a:rPr>
            </a:br>
            <a:r>
              <a:rPr lang="en-US" sz="2800" dirty="0">
                <a:latin typeface="TT Positive" panose="020B0604020202020204" charset="0"/>
              </a:rPr>
              <a:t>Anti-Malware</a:t>
            </a:r>
            <a:br>
              <a:rPr lang="en-US" sz="2800" dirty="0">
                <a:latin typeface="TT Positive" panose="020B0604020202020204" charset="0"/>
              </a:rPr>
            </a:br>
            <a:br>
              <a:rPr lang="en-US" sz="2800" dirty="0">
                <a:latin typeface="TT Positive" panose="020B0604020202020204" charset="0"/>
              </a:rPr>
            </a:br>
            <a:r>
              <a:rPr lang="ru-RU" sz="2800" dirty="0">
                <a:latin typeface="TT Positive" panose="020B0604020202020204" charset="0"/>
              </a:rPr>
              <a:t>Пишу в </a:t>
            </a:r>
            <a:r>
              <a:rPr lang="en-US" sz="2800" dirty="0">
                <a:latin typeface="TT Positive" panose="020B0604020202020204" charset="0"/>
              </a:rPr>
              <a:t>github.com/</a:t>
            </a:r>
            <a:r>
              <a:rPr lang="en-US" sz="2800" dirty="0" err="1">
                <a:latin typeface="TT Positive" panose="020B0604020202020204" charset="0"/>
              </a:rPr>
              <a:t>MzHmO</a:t>
            </a:r>
            <a:br>
              <a:rPr lang="ru-RU" sz="2800" dirty="0">
                <a:latin typeface="TT Positive" panose="020B0604020202020204" charset="0"/>
              </a:rPr>
            </a:br>
            <a:br>
              <a:rPr lang="ru-RU" sz="2800" dirty="0">
                <a:latin typeface="TT Positive" panose="020B0604020202020204" charset="0"/>
              </a:rPr>
            </a:br>
            <a:r>
              <a:rPr lang="ru-RU" sz="2800" strike="sngStrike" dirty="0">
                <a:latin typeface="TT Positive" panose="020B0604020202020204" charset="0"/>
              </a:rPr>
              <a:t>Строю</a:t>
            </a:r>
            <a:r>
              <a:rPr lang="ru-RU" sz="2800" dirty="0">
                <a:latin typeface="TT Positive" panose="020B0604020202020204" charset="0"/>
              </a:rPr>
              <a:t> ломаю</a:t>
            </a:r>
            <a:endParaRPr lang="ru-RU" dirty="0">
              <a:latin typeface="TT Positive" panose="020B0604020202020204" charset="0"/>
            </a:endParaRPr>
          </a:p>
        </p:txBody>
      </p:sp>
      <p:pic>
        <p:nvPicPr>
          <p:cNvPr id="14" name="Рисунок 13">
            <a:extLst>
              <a:ext uri="{FF2B5EF4-FFF2-40B4-BE49-F238E27FC236}">
                <a16:creationId xmlns:a16="http://schemas.microsoft.com/office/drawing/2014/main" id="{A0343201-6678-9260-4B54-8DE8F74303D6}"/>
              </a:ext>
            </a:extLst>
          </p:cNvPr>
          <p:cNvPicPr>
            <a:picLocks noGrp="1" noChangeAspect="1"/>
          </p:cNvPicPr>
          <p:nvPr>
            <p:ph type="pic" sz="quarter" idx="10"/>
          </p:nvPr>
        </p:nvPicPr>
        <p:blipFill>
          <a:blip r:embed="rId4"/>
          <a:srcRect l="1894" r="1894"/>
          <a:stretch>
            <a:fillRect/>
          </a:stretch>
        </p:blipFill>
        <p:spPr>
          <a:xfrm>
            <a:off x="6772939" y="1173331"/>
            <a:ext cx="4831685" cy="5183905"/>
          </a:xfrm>
          <a:prstGeom prst="rect">
            <a:avLst/>
          </a:prstGeom>
        </p:spPr>
      </p:pic>
    </p:spTree>
    <p:extLst>
      <p:ext uri="{BB962C8B-B14F-4D97-AF65-F5344CB8AC3E}">
        <p14:creationId xmlns:p14="http://schemas.microsoft.com/office/powerpoint/2010/main" val="2575564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7375" y="721515"/>
            <a:ext cx="8052144" cy="1052552"/>
          </a:xfrm>
        </p:spPr>
        <p:txBody>
          <a:bodyPr/>
          <a:lstStyle/>
          <a:p>
            <a:r>
              <a:rPr lang="en-US" i="1" dirty="0">
                <a:solidFill>
                  <a:schemeClr val="bg2"/>
                </a:solidFill>
              </a:rPr>
              <a:t>Mapping</a:t>
            </a:r>
            <a:r>
              <a:rPr lang="ru-RU" i="1" dirty="0">
                <a:solidFill>
                  <a:schemeClr val="bg2"/>
                </a:solidFill>
              </a:rPr>
              <a:t> </a:t>
            </a:r>
            <a:r>
              <a:rPr lang="en-US" dirty="0"/>
              <a:t>Injection. </a:t>
            </a:r>
            <a:r>
              <a:rPr lang="ru-RU" dirty="0">
                <a:solidFill>
                  <a:srgbClr val="FF0000"/>
                </a:solidFill>
              </a:rPr>
              <a:t>Артефакты</a:t>
            </a:r>
          </a:p>
        </p:txBody>
      </p:sp>
      <p:pic>
        <p:nvPicPr>
          <p:cNvPr id="3" name="Рисунок 2">
            <a:extLst>
              <a:ext uri="{FF2B5EF4-FFF2-40B4-BE49-F238E27FC236}">
                <a16:creationId xmlns:a16="http://schemas.microsoft.com/office/drawing/2014/main" id="{54F87116-9759-73F4-E1CD-A6BD4CAF3976}"/>
              </a:ext>
            </a:extLst>
          </p:cNvPr>
          <p:cNvPicPr>
            <a:picLocks noChangeAspect="1"/>
          </p:cNvPicPr>
          <p:nvPr/>
        </p:nvPicPr>
        <p:blipFill>
          <a:blip r:embed="rId2"/>
          <a:stretch>
            <a:fillRect/>
          </a:stretch>
        </p:blipFill>
        <p:spPr>
          <a:xfrm>
            <a:off x="1033375" y="1599282"/>
            <a:ext cx="10436176" cy="4340124"/>
          </a:xfrm>
          <a:prstGeom prst="rect">
            <a:avLst/>
          </a:prstGeom>
        </p:spPr>
      </p:pic>
      <p:sp>
        <p:nvSpPr>
          <p:cNvPr id="6" name="Прямоугольник: скругленные углы 5">
            <a:extLst>
              <a:ext uri="{FF2B5EF4-FFF2-40B4-BE49-F238E27FC236}">
                <a16:creationId xmlns:a16="http://schemas.microsoft.com/office/drawing/2014/main" id="{2B0645B6-FA85-A3EF-2A86-EA78E2DDC6FD}"/>
              </a:ext>
            </a:extLst>
          </p:cNvPr>
          <p:cNvSpPr/>
          <p:nvPr/>
        </p:nvSpPr>
        <p:spPr>
          <a:xfrm>
            <a:off x="921600" y="1476000"/>
            <a:ext cx="10612800" cy="4521600"/>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2505529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22574" y="671115"/>
            <a:ext cx="10831825" cy="869685"/>
          </a:xfrm>
        </p:spPr>
        <p:txBody>
          <a:bodyPr/>
          <a:lstStyle/>
          <a:p>
            <a:r>
              <a:rPr lang="en-US" dirty="0">
                <a:solidFill>
                  <a:srgbClr val="00B050"/>
                </a:solidFill>
              </a:rPr>
              <a:t>RW/RX Mapping</a:t>
            </a:r>
            <a:endParaRPr lang="ru-RU" dirty="0">
              <a:solidFill>
                <a:srgbClr val="00B050"/>
              </a:solidFill>
            </a:endParaRPr>
          </a:p>
        </p:txBody>
      </p:sp>
      <p:sp>
        <p:nvSpPr>
          <p:cNvPr id="4" name="TextBox 3">
            <a:extLst>
              <a:ext uri="{FF2B5EF4-FFF2-40B4-BE49-F238E27FC236}">
                <a16:creationId xmlns:a16="http://schemas.microsoft.com/office/drawing/2014/main" id="{4D42ADB5-0735-AEB9-CA37-E4F9C50535C0}"/>
              </a:ext>
            </a:extLst>
          </p:cNvPr>
          <p:cNvSpPr txBox="1"/>
          <p:nvPr/>
        </p:nvSpPr>
        <p:spPr>
          <a:xfrm>
            <a:off x="3094845" y="5633460"/>
            <a:ext cx="1715534" cy="954107"/>
          </a:xfrm>
          <a:prstGeom prst="rect">
            <a:avLst/>
          </a:prstGeom>
          <a:noFill/>
        </p:spPr>
        <p:txBody>
          <a:bodyPr wrap="none" rtlCol="0">
            <a:spAutoFit/>
          </a:bodyPr>
          <a:lstStyle/>
          <a:p>
            <a:r>
              <a:rPr lang="en-US" sz="2800" dirty="0">
                <a:solidFill>
                  <a:srgbClr val="92D050"/>
                </a:solidFill>
                <a:latin typeface="TT Positive" panose="020B0604020202020204" charset="0"/>
              </a:rPr>
              <a:t>+Mapped</a:t>
            </a:r>
          </a:p>
          <a:p>
            <a:r>
              <a:rPr lang="en-US" sz="2800" dirty="0">
                <a:solidFill>
                  <a:srgbClr val="92D050"/>
                </a:solidFill>
                <a:latin typeface="TT Positive" panose="020B0604020202020204" charset="0"/>
              </a:rPr>
              <a:t>+RX</a:t>
            </a:r>
            <a:endParaRPr lang="ru-RU" sz="2800" dirty="0">
              <a:solidFill>
                <a:srgbClr val="92D050"/>
              </a:solidFill>
              <a:latin typeface="TT Positive" panose="020B0604020202020204" charset="0"/>
            </a:endParaRPr>
          </a:p>
        </p:txBody>
      </p:sp>
      <p:sp>
        <p:nvSpPr>
          <p:cNvPr id="5" name="TextBox 4">
            <a:extLst>
              <a:ext uri="{FF2B5EF4-FFF2-40B4-BE49-F238E27FC236}">
                <a16:creationId xmlns:a16="http://schemas.microsoft.com/office/drawing/2014/main" id="{5AA03146-D5CB-53C8-EF0C-B871151F3C97}"/>
              </a:ext>
            </a:extLst>
          </p:cNvPr>
          <p:cNvSpPr txBox="1"/>
          <p:nvPr/>
        </p:nvSpPr>
        <p:spPr>
          <a:xfrm>
            <a:off x="290651" y="5633460"/>
            <a:ext cx="1715534" cy="954107"/>
          </a:xfrm>
          <a:prstGeom prst="rect">
            <a:avLst/>
          </a:prstGeom>
          <a:noFill/>
        </p:spPr>
        <p:txBody>
          <a:bodyPr wrap="none" rtlCol="0">
            <a:spAutoFit/>
          </a:bodyPr>
          <a:lstStyle/>
          <a:p>
            <a:r>
              <a:rPr lang="en-US" sz="2800" dirty="0">
                <a:solidFill>
                  <a:srgbClr val="FF0000"/>
                </a:solidFill>
                <a:latin typeface="TT Positive" panose="020B0604020202020204" charset="0"/>
              </a:rPr>
              <a:t>+Mapped</a:t>
            </a:r>
          </a:p>
          <a:p>
            <a:r>
              <a:rPr lang="en-US" sz="2800" dirty="0">
                <a:solidFill>
                  <a:srgbClr val="FF0000"/>
                </a:solidFill>
                <a:latin typeface="TT Positive" panose="020B0604020202020204" charset="0"/>
              </a:rPr>
              <a:t>+RW</a:t>
            </a:r>
            <a:endParaRPr lang="ru-RU" sz="2800" dirty="0">
              <a:solidFill>
                <a:srgbClr val="FF0000"/>
              </a:solidFill>
              <a:latin typeface="TT Positive" panose="020B0604020202020204" charset="0"/>
            </a:endParaRPr>
          </a:p>
        </p:txBody>
      </p:sp>
      <p:sp>
        <p:nvSpPr>
          <p:cNvPr id="6" name="Овал 5">
            <a:extLst>
              <a:ext uri="{FF2B5EF4-FFF2-40B4-BE49-F238E27FC236}">
                <a16:creationId xmlns:a16="http://schemas.microsoft.com/office/drawing/2014/main" id="{430B4480-9137-3D24-0737-3E7CA8F92E11}"/>
              </a:ext>
            </a:extLst>
          </p:cNvPr>
          <p:cNvSpPr/>
          <p:nvPr/>
        </p:nvSpPr>
        <p:spPr>
          <a:xfrm>
            <a:off x="1662333" y="1922691"/>
            <a:ext cx="1697716" cy="1588913"/>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Управляющая кнопка: &quot;На главную&quot; 6">
            <a:hlinkClick r:id="" action="ppaction://hlinkshowjump?jump=firstslide" highlightClick="1"/>
            <a:extLst>
              <a:ext uri="{FF2B5EF4-FFF2-40B4-BE49-F238E27FC236}">
                <a16:creationId xmlns:a16="http://schemas.microsoft.com/office/drawing/2014/main" id="{587C2A1D-A001-8A89-598E-325F98EB2153}"/>
              </a:ext>
            </a:extLst>
          </p:cNvPr>
          <p:cNvSpPr/>
          <p:nvPr/>
        </p:nvSpPr>
        <p:spPr>
          <a:xfrm>
            <a:off x="639234" y="4202049"/>
            <a:ext cx="1042416" cy="1042416"/>
          </a:xfrm>
          <a:prstGeom prst="actionButtonHo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highlight>
                <a:srgbClr val="E83D20"/>
              </a:highlight>
            </a:endParaRPr>
          </a:p>
        </p:txBody>
      </p:sp>
      <p:sp>
        <p:nvSpPr>
          <p:cNvPr id="8" name="Управляющая кнопка: &quot;На главную&quot; 7">
            <a:hlinkClick r:id="" action="ppaction://hlinkshowjump?jump=firstslide" highlightClick="1"/>
            <a:extLst>
              <a:ext uri="{FF2B5EF4-FFF2-40B4-BE49-F238E27FC236}">
                <a16:creationId xmlns:a16="http://schemas.microsoft.com/office/drawing/2014/main" id="{1D38EA81-F86C-D912-3EB1-AF0F51E9738A}"/>
              </a:ext>
            </a:extLst>
          </p:cNvPr>
          <p:cNvSpPr/>
          <p:nvPr/>
        </p:nvSpPr>
        <p:spPr>
          <a:xfrm>
            <a:off x="3390461" y="4202049"/>
            <a:ext cx="1042416" cy="1042416"/>
          </a:xfrm>
          <a:prstGeom prst="actionButtonHom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a:extLst>
              <a:ext uri="{FF2B5EF4-FFF2-40B4-BE49-F238E27FC236}">
                <a16:creationId xmlns:a16="http://schemas.microsoft.com/office/drawing/2014/main" id="{0D1E69E4-3B40-EFE2-EE83-9D76B5C4DE1D}"/>
              </a:ext>
            </a:extLst>
          </p:cNvPr>
          <p:cNvSpPr/>
          <p:nvPr/>
        </p:nvSpPr>
        <p:spPr>
          <a:xfrm rot="18889092">
            <a:off x="588466" y="3169411"/>
            <a:ext cx="1297839" cy="8555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a:extLst>
              <a:ext uri="{FF2B5EF4-FFF2-40B4-BE49-F238E27FC236}">
                <a16:creationId xmlns:a16="http://schemas.microsoft.com/office/drawing/2014/main" id="{BAF1DA09-D958-1075-260B-E104D6022947}"/>
              </a:ext>
            </a:extLst>
          </p:cNvPr>
          <p:cNvSpPr/>
          <p:nvPr/>
        </p:nvSpPr>
        <p:spPr>
          <a:xfrm rot="13693755">
            <a:off x="3126558" y="3113103"/>
            <a:ext cx="1297839" cy="8555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49D223B3-39E8-C743-71F7-A8759316FD9B}"/>
              </a:ext>
            </a:extLst>
          </p:cNvPr>
          <p:cNvSpPr txBox="1"/>
          <p:nvPr/>
        </p:nvSpPr>
        <p:spPr>
          <a:xfrm>
            <a:off x="3190613" y="5190082"/>
            <a:ext cx="1497526" cy="584775"/>
          </a:xfrm>
          <a:prstGeom prst="rect">
            <a:avLst/>
          </a:prstGeom>
          <a:noFill/>
        </p:spPr>
        <p:txBody>
          <a:bodyPr wrap="none" rtlCol="0">
            <a:spAutoFit/>
          </a:bodyPr>
          <a:lstStyle/>
          <a:p>
            <a:r>
              <a:rPr lang="en-US" sz="3200" dirty="0">
                <a:solidFill>
                  <a:schemeClr val="bg1"/>
                </a:solidFill>
                <a:latin typeface="TT Positive" panose="020B0604020202020204" charset="0"/>
              </a:rPr>
              <a:t>xyz.exe</a:t>
            </a:r>
            <a:endParaRPr lang="ru-RU" sz="3200" dirty="0">
              <a:solidFill>
                <a:schemeClr val="bg1"/>
              </a:solidFill>
              <a:latin typeface="TT Positive" panose="020B0604020202020204" charset="0"/>
            </a:endParaRPr>
          </a:p>
        </p:txBody>
      </p:sp>
      <p:sp>
        <p:nvSpPr>
          <p:cNvPr id="12" name="TextBox 11">
            <a:extLst>
              <a:ext uri="{FF2B5EF4-FFF2-40B4-BE49-F238E27FC236}">
                <a16:creationId xmlns:a16="http://schemas.microsoft.com/office/drawing/2014/main" id="{3477C1B7-DD28-FFD2-B9C5-2F3D11A0D506}"/>
              </a:ext>
            </a:extLst>
          </p:cNvPr>
          <p:cNvSpPr txBox="1"/>
          <p:nvPr/>
        </p:nvSpPr>
        <p:spPr>
          <a:xfrm>
            <a:off x="361184" y="5216904"/>
            <a:ext cx="1598515" cy="584775"/>
          </a:xfrm>
          <a:prstGeom prst="rect">
            <a:avLst/>
          </a:prstGeom>
          <a:noFill/>
        </p:spPr>
        <p:txBody>
          <a:bodyPr wrap="none" rtlCol="0">
            <a:spAutoFit/>
          </a:bodyPr>
          <a:lstStyle/>
          <a:p>
            <a:r>
              <a:rPr lang="en-US" sz="3200" dirty="0">
                <a:solidFill>
                  <a:schemeClr val="bg1"/>
                </a:solidFill>
                <a:latin typeface="TT Positive" panose="020B0604020202020204" charset="0"/>
              </a:rPr>
              <a:t>abc.exe</a:t>
            </a:r>
            <a:endParaRPr lang="ru-RU" sz="3200" dirty="0">
              <a:solidFill>
                <a:schemeClr val="bg1"/>
              </a:solidFill>
              <a:latin typeface="TT Positive" panose="020B0604020202020204" charset="0"/>
            </a:endParaRPr>
          </a:p>
        </p:txBody>
      </p:sp>
      <p:sp>
        <p:nvSpPr>
          <p:cNvPr id="13" name="TextBox 12">
            <a:extLst>
              <a:ext uri="{FF2B5EF4-FFF2-40B4-BE49-F238E27FC236}">
                <a16:creationId xmlns:a16="http://schemas.microsoft.com/office/drawing/2014/main" id="{F92D1FE6-8463-1AF1-99AE-5A4CA0ED0773}"/>
              </a:ext>
            </a:extLst>
          </p:cNvPr>
          <p:cNvSpPr txBox="1"/>
          <p:nvPr/>
        </p:nvSpPr>
        <p:spPr>
          <a:xfrm>
            <a:off x="4957443" y="1371122"/>
            <a:ext cx="6102953" cy="1938992"/>
          </a:xfrm>
          <a:prstGeom prst="rect">
            <a:avLst/>
          </a:prstGeom>
          <a:noFill/>
        </p:spPr>
        <p:txBody>
          <a:bodyPr wrap="none" rtlCol="0">
            <a:spAutoFit/>
          </a:bodyPr>
          <a:lstStyle/>
          <a:p>
            <a:r>
              <a:rPr lang="en-US" sz="2400" dirty="0" err="1">
                <a:solidFill>
                  <a:srgbClr val="FFFF00"/>
                </a:solidFill>
                <a:latin typeface="TT Positive" panose="020B0604020202020204" charset="0"/>
                <a:ea typeface="Source Code Pro" panose="020B0309030403020204" pitchFamily="49" charset="0"/>
              </a:rPr>
              <a:t>MapViewOfFile</a:t>
            </a:r>
            <a:r>
              <a:rPr lang="en-US" sz="2400" dirty="0">
                <a:solidFill>
                  <a:schemeClr val="bg1"/>
                </a:solidFill>
                <a:latin typeface="TT Positive" panose="020B0604020202020204" charset="0"/>
                <a:ea typeface="Source Code Pro" panose="020B0309030403020204" pitchFamily="49" charset="0"/>
              </a:rPr>
              <a:t>(</a:t>
            </a:r>
          </a:p>
          <a:p>
            <a:r>
              <a:rPr lang="en-US" sz="2400" dirty="0">
                <a:solidFill>
                  <a:schemeClr val="bg1"/>
                </a:solidFill>
                <a:latin typeface="TT Positive" panose="020B0604020202020204" charset="0"/>
                <a:ea typeface="Source Code Pro" panose="020B0309030403020204" pitchFamily="49" charset="0"/>
              </a:rPr>
              <a:t>	</a:t>
            </a:r>
            <a:r>
              <a:rPr lang="en-US" sz="2400" dirty="0" err="1">
                <a:solidFill>
                  <a:schemeClr val="bg1"/>
                </a:solidFill>
                <a:latin typeface="TT Positive" panose="020B0604020202020204" charset="0"/>
                <a:ea typeface="Source Code Pro" panose="020B0309030403020204" pitchFamily="49" charset="0"/>
              </a:rPr>
              <a:t>hSection</a:t>
            </a:r>
            <a:r>
              <a:rPr lang="en-US" sz="2400" dirty="0">
                <a:solidFill>
                  <a:schemeClr val="bg1"/>
                </a:solidFill>
                <a:latin typeface="TT Positive" panose="020B0604020202020204" charset="0"/>
                <a:ea typeface="Source Code Pro" panose="020B0309030403020204" pitchFamily="49" charset="0"/>
              </a:rPr>
              <a:t>,</a:t>
            </a:r>
          </a:p>
          <a:p>
            <a:r>
              <a:rPr lang="en-US" sz="2400" dirty="0">
                <a:solidFill>
                  <a:schemeClr val="bg1"/>
                </a:solidFill>
                <a:latin typeface="TT Positive" panose="020B0604020202020204" charset="0"/>
                <a:ea typeface="Source Code Pro" panose="020B0309030403020204" pitchFamily="49" charset="0"/>
              </a:rPr>
              <a:t>	</a:t>
            </a:r>
            <a:r>
              <a:rPr lang="en-US" sz="2400" dirty="0">
                <a:solidFill>
                  <a:srgbClr val="FF00FF"/>
                </a:solidFill>
                <a:latin typeface="TT Positive" panose="020B0604020202020204" charset="0"/>
                <a:ea typeface="Source Code Pro" panose="020B0309030403020204" pitchFamily="49" charset="0"/>
              </a:rPr>
              <a:t>FILE_MAP_READ</a:t>
            </a:r>
            <a:r>
              <a:rPr lang="ru-RU" sz="2400" dirty="0">
                <a:solidFill>
                  <a:srgbClr val="FF00FF"/>
                </a:solidFill>
                <a:latin typeface="TT Positive" panose="020B0604020202020204" charset="0"/>
                <a:ea typeface="Source Code Pro" panose="020B0309030403020204" pitchFamily="49" charset="0"/>
              </a:rPr>
              <a:t> </a:t>
            </a:r>
            <a:r>
              <a:rPr lang="en-US" sz="2400" dirty="0">
                <a:solidFill>
                  <a:srgbClr val="FF00FF"/>
                </a:solidFill>
                <a:latin typeface="TT Positive" panose="020B0604020202020204" charset="0"/>
                <a:ea typeface="Source Code Pro" panose="020B0309030403020204" pitchFamily="49" charset="0"/>
              </a:rPr>
              <a:t>| FILE_MAP_WRITE</a:t>
            </a:r>
            <a:r>
              <a:rPr lang="en-US" sz="2400" dirty="0">
                <a:solidFill>
                  <a:schemeClr val="bg1"/>
                </a:solidFill>
                <a:latin typeface="TT Positive" panose="020B0604020202020204" charset="0"/>
                <a:ea typeface="Source Code Pro" panose="020B0309030403020204" pitchFamily="49" charset="0"/>
              </a:rPr>
              <a:t>,</a:t>
            </a:r>
          </a:p>
          <a:p>
            <a:r>
              <a:rPr lang="en-US" sz="2400" dirty="0">
                <a:solidFill>
                  <a:schemeClr val="bg1"/>
                </a:solidFill>
                <a:latin typeface="TT Positive" panose="020B0604020202020204" charset="0"/>
                <a:ea typeface="Source Code Pro" panose="020B0309030403020204" pitchFamily="49" charset="0"/>
              </a:rPr>
              <a:t>	. . .</a:t>
            </a:r>
          </a:p>
          <a:p>
            <a:r>
              <a:rPr lang="en-US" sz="2400" dirty="0">
                <a:solidFill>
                  <a:schemeClr val="bg1"/>
                </a:solidFill>
                <a:latin typeface="TT Positive" panose="020B0604020202020204" charset="0"/>
                <a:ea typeface="Source Code Pro" panose="020B0309030403020204" pitchFamily="49" charset="0"/>
              </a:rPr>
              <a:t>)</a:t>
            </a:r>
            <a:endParaRPr lang="ru-RU" sz="2400" dirty="0">
              <a:solidFill>
                <a:srgbClr val="FFFF00"/>
              </a:solidFill>
              <a:latin typeface="TT Positive" panose="020B0604020202020204" charset="0"/>
              <a:ea typeface="Source Code Pro" panose="020B0309030403020204" pitchFamily="49" charset="0"/>
            </a:endParaRPr>
          </a:p>
        </p:txBody>
      </p:sp>
      <p:sp>
        <p:nvSpPr>
          <p:cNvPr id="14" name="TextBox 13">
            <a:extLst>
              <a:ext uri="{FF2B5EF4-FFF2-40B4-BE49-F238E27FC236}">
                <a16:creationId xmlns:a16="http://schemas.microsoft.com/office/drawing/2014/main" id="{18765E46-D39A-45A0-C051-C164C4611EA6}"/>
              </a:ext>
            </a:extLst>
          </p:cNvPr>
          <p:cNvSpPr txBox="1"/>
          <p:nvPr/>
        </p:nvSpPr>
        <p:spPr>
          <a:xfrm>
            <a:off x="4957443" y="3973424"/>
            <a:ext cx="6516528" cy="1938992"/>
          </a:xfrm>
          <a:prstGeom prst="rect">
            <a:avLst/>
          </a:prstGeom>
          <a:noFill/>
        </p:spPr>
        <p:txBody>
          <a:bodyPr wrap="none" rtlCol="0">
            <a:spAutoFit/>
          </a:bodyPr>
          <a:lstStyle/>
          <a:p>
            <a:r>
              <a:rPr lang="en-US" sz="2400" dirty="0" err="1">
                <a:solidFill>
                  <a:srgbClr val="FFFF00"/>
                </a:solidFill>
                <a:latin typeface="TT Positive" panose="020B0604020202020204" charset="0"/>
                <a:ea typeface="Source Code Pro" panose="020B0309030403020204" pitchFamily="49" charset="0"/>
              </a:rPr>
              <a:t>MapViewOfFile</a:t>
            </a:r>
            <a:r>
              <a:rPr lang="en-US" sz="2400" dirty="0">
                <a:solidFill>
                  <a:schemeClr val="bg1"/>
                </a:solidFill>
                <a:latin typeface="TT Positive" panose="020B0604020202020204" charset="0"/>
                <a:ea typeface="Source Code Pro" panose="020B0309030403020204" pitchFamily="49" charset="0"/>
              </a:rPr>
              <a:t>(</a:t>
            </a:r>
          </a:p>
          <a:p>
            <a:r>
              <a:rPr lang="en-US" sz="2400" dirty="0">
                <a:solidFill>
                  <a:schemeClr val="bg1"/>
                </a:solidFill>
                <a:latin typeface="TT Positive" panose="020B0604020202020204" charset="0"/>
                <a:ea typeface="Source Code Pro" panose="020B0309030403020204" pitchFamily="49" charset="0"/>
              </a:rPr>
              <a:t>	</a:t>
            </a:r>
            <a:r>
              <a:rPr lang="en-US" sz="2400" dirty="0" err="1">
                <a:solidFill>
                  <a:schemeClr val="bg1"/>
                </a:solidFill>
                <a:latin typeface="TT Positive" panose="020B0604020202020204" charset="0"/>
                <a:ea typeface="Source Code Pro" panose="020B0309030403020204" pitchFamily="49" charset="0"/>
              </a:rPr>
              <a:t>hSection</a:t>
            </a:r>
            <a:r>
              <a:rPr lang="en-US" sz="2400" dirty="0">
                <a:solidFill>
                  <a:schemeClr val="bg1"/>
                </a:solidFill>
                <a:latin typeface="TT Positive" panose="020B0604020202020204" charset="0"/>
                <a:ea typeface="Source Code Pro" panose="020B0309030403020204" pitchFamily="49" charset="0"/>
              </a:rPr>
              <a:t>,</a:t>
            </a:r>
          </a:p>
          <a:p>
            <a:r>
              <a:rPr lang="en-US" sz="2400" dirty="0">
                <a:solidFill>
                  <a:schemeClr val="bg1"/>
                </a:solidFill>
                <a:latin typeface="TT Positive" panose="020B0604020202020204" charset="0"/>
                <a:ea typeface="Source Code Pro" panose="020B0309030403020204" pitchFamily="49" charset="0"/>
              </a:rPr>
              <a:t>	</a:t>
            </a:r>
            <a:r>
              <a:rPr lang="en-US" sz="2400" dirty="0">
                <a:solidFill>
                  <a:srgbClr val="FF00FF"/>
                </a:solidFill>
                <a:latin typeface="TT Positive" panose="020B0604020202020204" charset="0"/>
                <a:ea typeface="Source Code Pro" panose="020B0309030403020204" pitchFamily="49" charset="0"/>
              </a:rPr>
              <a:t>FILE_MAP_READ</a:t>
            </a:r>
            <a:r>
              <a:rPr lang="ru-RU" sz="2400" dirty="0">
                <a:solidFill>
                  <a:srgbClr val="FF00FF"/>
                </a:solidFill>
                <a:latin typeface="TT Positive" panose="020B0604020202020204" charset="0"/>
                <a:ea typeface="Source Code Pro" panose="020B0309030403020204" pitchFamily="49" charset="0"/>
              </a:rPr>
              <a:t> </a:t>
            </a:r>
            <a:r>
              <a:rPr lang="en-US" sz="2400" dirty="0">
                <a:solidFill>
                  <a:srgbClr val="FF00FF"/>
                </a:solidFill>
                <a:latin typeface="TT Positive" panose="020B0604020202020204" charset="0"/>
                <a:ea typeface="Source Code Pro" panose="020B0309030403020204" pitchFamily="49" charset="0"/>
              </a:rPr>
              <a:t>| FILE_MAP_EXECUTE</a:t>
            </a:r>
            <a:r>
              <a:rPr lang="en-US" sz="2400" dirty="0">
                <a:solidFill>
                  <a:schemeClr val="bg1"/>
                </a:solidFill>
                <a:latin typeface="TT Positive" panose="020B0604020202020204" charset="0"/>
                <a:ea typeface="Source Code Pro" panose="020B0309030403020204" pitchFamily="49" charset="0"/>
              </a:rPr>
              <a:t>,</a:t>
            </a:r>
          </a:p>
          <a:p>
            <a:r>
              <a:rPr lang="en-US" sz="2400" dirty="0">
                <a:solidFill>
                  <a:schemeClr val="bg1"/>
                </a:solidFill>
                <a:latin typeface="TT Positive" panose="020B0604020202020204" charset="0"/>
                <a:ea typeface="Source Code Pro" panose="020B0309030403020204" pitchFamily="49" charset="0"/>
              </a:rPr>
              <a:t>	. . .</a:t>
            </a:r>
          </a:p>
          <a:p>
            <a:r>
              <a:rPr lang="en-US" sz="2400" dirty="0">
                <a:solidFill>
                  <a:schemeClr val="bg1"/>
                </a:solidFill>
                <a:latin typeface="TT Positive" panose="020B0604020202020204" charset="0"/>
                <a:ea typeface="Source Code Pro" panose="020B0309030403020204" pitchFamily="49" charset="0"/>
              </a:rPr>
              <a:t>)</a:t>
            </a:r>
            <a:endParaRPr lang="ru-RU" sz="2400" dirty="0">
              <a:solidFill>
                <a:srgbClr val="FFFF00"/>
              </a:solidFill>
              <a:latin typeface="TT Positive" panose="020B0604020202020204" charset="0"/>
              <a:ea typeface="Source Code Pro" panose="020B0309030403020204" pitchFamily="49" charset="0"/>
            </a:endParaRPr>
          </a:p>
        </p:txBody>
      </p:sp>
    </p:spTree>
    <p:extLst>
      <p:ext uri="{BB962C8B-B14F-4D97-AF65-F5344CB8AC3E}">
        <p14:creationId xmlns:p14="http://schemas.microsoft.com/office/powerpoint/2010/main" val="843030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7375" y="721515"/>
            <a:ext cx="8052144" cy="1052552"/>
          </a:xfrm>
        </p:spPr>
        <p:txBody>
          <a:bodyPr/>
          <a:lstStyle/>
          <a:p>
            <a:r>
              <a:rPr lang="en-US" i="1" dirty="0">
                <a:solidFill>
                  <a:schemeClr val="bg2"/>
                </a:solidFill>
              </a:rPr>
              <a:t>Instrumentation</a:t>
            </a:r>
            <a:r>
              <a:rPr lang="ru-RU" i="1" dirty="0">
                <a:solidFill>
                  <a:schemeClr val="bg2"/>
                </a:solidFill>
              </a:rPr>
              <a:t> </a:t>
            </a:r>
            <a:r>
              <a:rPr lang="en-US" dirty="0"/>
              <a:t>Callback</a:t>
            </a:r>
            <a:endParaRPr lang="ru-RU" dirty="0">
              <a:solidFill>
                <a:srgbClr val="FF0000"/>
              </a:solidFill>
            </a:endParaRPr>
          </a:p>
        </p:txBody>
      </p:sp>
      <p:sp>
        <p:nvSpPr>
          <p:cNvPr id="6" name="Прямоугольник: скругленные углы 5">
            <a:extLst>
              <a:ext uri="{FF2B5EF4-FFF2-40B4-BE49-F238E27FC236}">
                <a16:creationId xmlns:a16="http://schemas.microsoft.com/office/drawing/2014/main" id="{2B0645B6-FA85-A3EF-2A86-EA78E2DDC6FD}"/>
              </a:ext>
            </a:extLst>
          </p:cNvPr>
          <p:cNvSpPr/>
          <p:nvPr/>
        </p:nvSpPr>
        <p:spPr>
          <a:xfrm>
            <a:off x="193467" y="1774067"/>
            <a:ext cx="6893133" cy="4440466"/>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pic>
        <p:nvPicPr>
          <p:cNvPr id="4" name="Рисунок 3">
            <a:extLst>
              <a:ext uri="{FF2B5EF4-FFF2-40B4-BE49-F238E27FC236}">
                <a16:creationId xmlns:a16="http://schemas.microsoft.com/office/drawing/2014/main" id="{492F69D3-B9EC-0AD8-971F-01C4FAB2DBB5}"/>
              </a:ext>
            </a:extLst>
          </p:cNvPr>
          <p:cNvPicPr>
            <a:picLocks noChangeAspect="1"/>
          </p:cNvPicPr>
          <p:nvPr/>
        </p:nvPicPr>
        <p:blipFill>
          <a:blip r:embed="rId2"/>
          <a:stretch>
            <a:fillRect/>
          </a:stretch>
        </p:blipFill>
        <p:spPr>
          <a:xfrm>
            <a:off x="273432" y="1867740"/>
            <a:ext cx="6671255" cy="4268745"/>
          </a:xfrm>
          <a:prstGeom prst="rect">
            <a:avLst/>
          </a:prstGeom>
        </p:spPr>
      </p:pic>
      <p:sp>
        <p:nvSpPr>
          <p:cNvPr id="5" name="TextBox 4">
            <a:extLst>
              <a:ext uri="{FF2B5EF4-FFF2-40B4-BE49-F238E27FC236}">
                <a16:creationId xmlns:a16="http://schemas.microsoft.com/office/drawing/2014/main" id="{C8D70D56-90BB-6C18-7B75-F9400AD6297C}"/>
              </a:ext>
            </a:extLst>
          </p:cNvPr>
          <p:cNvSpPr txBox="1"/>
          <p:nvPr/>
        </p:nvSpPr>
        <p:spPr>
          <a:xfrm>
            <a:off x="7347062" y="1639810"/>
            <a:ext cx="3340979" cy="2554545"/>
          </a:xfrm>
          <a:prstGeom prst="rect">
            <a:avLst/>
          </a:prstGeom>
          <a:noFill/>
        </p:spPr>
        <p:txBody>
          <a:bodyPr wrap="none" rtlCol="0">
            <a:spAutoFit/>
          </a:bodyPr>
          <a:lstStyle/>
          <a:p>
            <a:r>
              <a:rPr lang="en-US" sz="3200" dirty="0" err="1">
                <a:solidFill>
                  <a:srgbClr val="FFC000"/>
                </a:solidFill>
                <a:latin typeface="TT Positive" panose="020B0604020202020204" charset="0"/>
              </a:rPr>
              <a:t>CreateFile</a:t>
            </a:r>
            <a:r>
              <a:rPr lang="en-US" sz="3200" dirty="0">
                <a:solidFill>
                  <a:schemeClr val="bg1"/>
                </a:solidFill>
                <a:latin typeface="TT Positive" panose="020B0604020202020204" charset="0"/>
              </a:rPr>
              <a:t>() </a:t>
            </a:r>
          </a:p>
          <a:p>
            <a:r>
              <a:rPr lang="en-US" sz="3200" dirty="0">
                <a:solidFill>
                  <a:schemeClr val="bg1"/>
                </a:solidFill>
                <a:latin typeface="TT Positive" panose="020B0604020202020204" charset="0"/>
              </a:rPr>
              <a:t>-&gt; … </a:t>
            </a:r>
          </a:p>
          <a:p>
            <a:r>
              <a:rPr lang="en-US" sz="3200" dirty="0">
                <a:solidFill>
                  <a:schemeClr val="bg1"/>
                </a:solidFill>
                <a:latin typeface="TT Positive" panose="020B0604020202020204" charset="0"/>
              </a:rPr>
              <a:t>-&gt; </a:t>
            </a:r>
            <a:r>
              <a:rPr lang="en-US" sz="3200" dirty="0" err="1">
                <a:solidFill>
                  <a:srgbClr val="FFC000"/>
                </a:solidFill>
                <a:latin typeface="TT Positive" panose="020B0604020202020204" charset="0"/>
              </a:rPr>
              <a:t>NtCreateFile</a:t>
            </a:r>
            <a:r>
              <a:rPr lang="en-US" sz="3200" dirty="0">
                <a:solidFill>
                  <a:schemeClr val="bg1"/>
                </a:solidFill>
                <a:latin typeface="TT Positive" panose="020B0604020202020204" charset="0"/>
              </a:rPr>
              <a:t>() </a:t>
            </a:r>
          </a:p>
          <a:p>
            <a:r>
              <a:rPr lang="en-US" sz="3200" dirty="0">
                <a:solidFill>
                  <a:schemeClr val="bg1"/>
                </a:solidFill>
                <a:latin typeface="TT Positive" panose="020B0604020202020204" charset="0"/>
              </a:rPr>
              <a:t>-&gt; </a:t>
            </a:r>
            <a:r>
              <a:rPr lang="en-US" sz="3200" dirty="0" err="1">
                <a:solidFill>
                  <a:srgbClr val="FFC000"/>
                </a:solidFill>
                <a:latin typeface="TT Positive" panose="020B0604020202020204" charset="0"/>
              </a:rPr>
              <a:t>syscall</a:t>
            </a:r>
            <a:endParaRPr lang="en-US" sz="3200" dirty="0">
              <a:solidFill>
                <a:srgbClr val="FFC000"/>
              </a:solidFill>
              <a:latin typeface="TT Positive" panose="020B0604020202020204" charset="0"/>
            </a:endParaRPr>
          </a:p>
          <a:p>
            <a:r>
              <a:rPr lang="en-US" sz="3200" dirty="0">
                <a:solidFill>
                  <a:schemeClr val="bg1"/>
                </a:solidFill>
                <a:latin typeface="TT Positive" panose="020B0604020202020204" charset="0"/>
              </a:rPr>
              <a:t>-&gt; </a:t>
            </a:r>
            <a:r>
              <a:rPr lang="en-US" sz="3200" dirty="0">
                <a:solidFill>
                  <a:srgbClr val="FFC000"/>
                </a:solidFill>
                <a:latin typeface="TT Positive" panose="020B0604020202020204" charset="0"/>
              </a:rPr>
              <a:t>callback</a:t>
            </a:r>
            <a:endParaRPr lang="ru-RU" sz="3200" dirty="0">
              <a:solidFill>
                <a:srgbClr val="FFC000"/>
              </a:solidFill>
              <a:latin typeface="TT Positive" panose="020B0604020202020204" charset="0"/>
            </a:endParaRPr>
          </a:p>
        </p:txBody>
      </p:sp>
      <p:sp>
        <p:nvSpPr>
          <p:cNvPr id="7" name="TextBox 6">
            <a:extLst>
              <a:ext uri="{FF2B5EF4-FFF2-40B4-BE49-F238E27FC236}">
                <a16:creationId xmlns:a16="http://schemas.microsoft.com/office/drawing/2014/main" id="{C93D9E39-19DB-0D2E-78F4-F8A26D25A883}"/>
              </a:ext>
            </a:extLst>
          </p:cNvPr>
          <p:cNvSpPr txBox="1"/>
          <p:nvPr/>
        </p:nvSpPr>
        <p:spPr>
          <a:xfrm>
            <a:off x="7124587" y="4981483"/>
            <a:ext cx="4597734" cy="1569660"/>
          </a:xfrm>
          <a:prstGeom prst="rect">
            <a:avLst/>
          </a:prstGeom>
          <a:noFill/>
        </p:spPr>
        <p:txBody>
          <a:bodyPr wrap="none" rtlCol="0">
            <a:spAutoFit/>
          </a:bodyPr>
          <a:lstStyle/>
          <a:p>
            <a:r>
              <a:rPr lang="en-US" sz="3200" dirty="0">
                <a:solidFill>
                  <a:schemeClr val="bg1"/>
                </a:solidFill>
                <a:latin typeface="TT Positive" panose="020B0604020202020204" charset="0"/>
              </a:rPr>
              <a:t>github.com</a:t>
            </a:r>
          </a:p>
          <a:p>
            <a:r>
              <a:rPr lang="en-US" sz="3200" dirty="0">
                <a:solidFill>
                  <a:schemeClr val="bg1"/>
                </a:solidFill>
                <a:latin typeface="TT Positive" panose="020B0604020202020204" charset="0"/>
              </a:rPr>
              <a:t>	/</a:t>
            </a:r>
            <a:r>
              <a:rPr lang="en-US" sz="3200" dirty="0" err="1">
                <a:solidFill>
                  <a:schemeClr val="bg1"/>
                </a:solidFill>
                <a:latin typeface="TT Positive" panose="020B0604020202020204" charset="0"/>
              </a:rPr>
              <a:t>antonioCoco</a:t>
            </a:r>
            <a:endParaRPr lang="en-US" sz="3200" dirty="0">
              <a:solidFill>
                <a:schemeClr val="bg1"/>
              </a:solidFill>
              <a:latin typeface="TT Positive" panose="020B0604020202020204" charset="0"/>
            </a:endParaRPr>
          </a:p>
          <a:p>
            <a:r>
              <a:rPr lang="en-US" sz="3200" dirty="0">
                <a:solidFill>
                  <a:schemeClr val="bg1"/>
                </a:solidFill>
                <a:latin typeface="TT Positive" panose="020B0604020202020204" charset="0"/>
              </a:rPr>
              <a:t>	/Mapping-Injection</a:t>
            </a:r>
            <a:endParaRPr lang="ru-RU" sz="3200" dirty="0">
              <a:solidFill>
                <a:schemeClr val="bg1"/>
              </a:solidFill>
              <a:latin typeface="TT Positive" panose="020B0604020202020204" charset="0"/>
            </a:endParaRPr>
          </a:p>
        </p:txBody>
      </p:sp>
    </p:spTree>
    <p:extLst>
      <p:ext uri="{BB962C8B-B14F-4D97-AF65-F5344CB8AC3E}">
        <p14:creationId xmlns:p14="http://schemas.microsoft.com/office/powerpoint/2010/main" val="1246923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782F81-9345-066A-5EEC-C233682C5418}"/>
              </a:ext>
            </a:extLst>
          </p:cNvPr>
          <p:cNvSpPr>
            <a:spLocks noGrp="1"/>
          </p:cNvSpPr>
          <p:nvPr>
            <p:ph type="title"/>
          </p:nvPr>
        </p:nvSpPr>
        <p:spPr/>
        <p:txBody>
          <a:bodyPr/>
          <a:lstStyle/>
          <a:p>
            <a:r>
              <a:rPr lang="ru-RU" i="1" dirty="0">
                <a:solidFill>
                  <a:schemeClr val="bg1"/>
                </a:solidFill>
              </a:rPr>
              <a:t>Регион </a:t>
            </a:r>
            <a:r>
              <a:rPr lang="en-US" i="1" dirty="0">
                <a:solidFill>
                  <a:schemeClr val="bg1"/>
                </a:solidFill>
              </a:rPr>
              <a:t>Image</a:t>
            </a:r>
            <a:endParaRPr lang="en-GB" dirty="0"/>
          </a:p>
        </p:txBody>
      </p:sp>
      <p:sp>
        <p:nvSpPr>
          <p:cNvPr id="3" name="Текст 2">
            <a:extLst>
              <a:ext uri="{FF2B5EF4-FFF2-40B4-BE49-F238E27FC236}">
                <a16:creationId xmlns:a16="http://schemas.microsoft.com/office/drawing/2014/main" id="{6518154E-1992-920D-5F8F-A63986699A8B}"/>
              </a:ext>
            </a:extLst>
          </p:cNvPr>
          <p:cNvSpPr>
            <a:spLocks noGrp="1"/>
          </p:cNvSpPr>
          <p:nvPr>
            <p:ph type="body" sz="quarter" idx="14"/>
          </p:nvPr>
        </p:nvSpPr>
        <p:spPr>
          <a:xfrm>
            <a:off x="587375" y="5362571"/>
            <a:ext cx="5332000" cy="777879"/>
          </a:xfrm>
        </p:spPr>
        <p:txBody>
          <a:bodyPr/>
          <a:lstStyle/>
          <a:p>
            <a:r>
              <a:rPr lang="ru-RU" dirty="0"/>
              <a:t>Единственный по умолчанию </a:t>
            </a:r>
            <a:r>
              <a:rPr lang="en-US" dirty="0"/>
              <a:t>+X</a:t>
            </a:r>
            <a:r>
              <a:rPr lang="ru-RU" dirty="0"/>
              <a:t> регион</a:t>
            </a:r>
            <a:endParaRPr lang="en-GB" dirty="0"/>
          </a:p>
        </p:txBody>
      </p:sp>
      <p:sp>
        <p:nvSpPr>
          <p:cNvPr id="4" name="Текст 3">
            <a:extLst>
              <a:ext uri="{FF2B5EF4-FFF2-40B4-BE49-F238E27FC236}">
                <a16:creationId xmlns:a16="http://schemas.microsoft.com/office/drawing/2014/main" id="{F439CB14-EC20-4E1C-51E4-89F1CECB596B}"/>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4229708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53509" y="619915"/>
            <a:ext cx="8052144" cy="1052552"/>
          </a:xfrm>
        </p:spPr>
        <p:txBody>
          <a:bodyPr/>
          <a:lstStyle/>
          <a:p>
            <a:r>
              <a:rPr lang="en-US" i="1" dirty="0">
                <a:solidFill>
                  <a:schemeClr val="bg2"/>
                </a:solidFill>
              </a:rPr>
              <a:t>Image</a:t>
            </a:r>
            <a:r>
              <a:rPr lang="ru-RU" i="1" dirty="0">
                <a:solidFill>
                  <a:schemeClr val="bg2"/>
                </a:solidFill>
              </a:rPr>
              <a:t> </a:t>
            </a:r>
            <a:r>
              <a:rPr lang="ru-RU" dirty="0"/>
              <a:t>Регион</a:t>
            </a:r>
            <a:endParaRPr lang="ru-RU" dirty="0">
              <a:solidFill>
                <a:srgbClr val="FF0000"/>
              </a:solidFill>
            </a:endParaRPr>
          </a:p>
        </p:txBody>
      </p:sp>
      <p:sp>
        <p:nvSpPr>
          <p:cNvPr id="6" name="Прямоугольник: скругленные углы 5">
            <a:extLst>
              <a:ext uri="{FF2B5EF4-FFF2-40B4-BE49-F238E27FC236}">
                <a16:creationId xmlns:a16="http://schemas.microsoft.com/office/drawing/2014/main" id="{2B0645B6-FA85-A3EF-2A86-EA78E2DDC6FD}"/>
              </a:ext>
            </a:extLst>
          </p:cNvPr>
          <p:cNvSpPr/>
          <p:nvPr/>
        </p:nvSpPr>
        <p:spPr>
          <a:xfrm>
            <a:off x="1344933" y="1247791"/>
            <a:ext cx="9509334" cy="5500142"/>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pic>
        <p:nvPicPr>
          <p:cNvPr id="3" name="Рисунок 2">
            <a:extLst>
              <a:ext uri="{FF2B5EF4-FFF2-40B4-BE49-F238E27FC236}">
                <a16:creationId xmlns:a16="http://schemas.microsoft.com/office/drawing/2014/main" id="{388E4DC0-01A5-F62D-F8D5-5A6C32BCD156}"/>
              </a:ext>
            </a:extLst>
          </p:cNvPr>
          <p:cNvPicPr>
            <a:picLocks noChangeAspect="1"/>
          </p:cNvPicPr>
          <p:nvPr/>
        </p:nvPicPr>
        <p:blipFill>
          <a:blip r:embed="rId2"/>
          <a:stretch>
            <a:fillRect/>
          </a:stretch>
        </p:blipFill>
        <p:spPr>
          <a:xfrm>
            <a:off x="1439811" y="1324718"/>
            <a:ext cx="9312377" cy="5356017"/>
          </a:xfrm>
          <a:prstGeom prst="rect">
            <a:avLst/>
          </a:prstGeom>
        </p:spPr>
      </p:pic>
    </p:spTree>
    <p:extLst>
      <p:ext uri="{BB962C8B-B14F-4D97-AF65-F5344CB8AC3E}">
        <p14:creationId xmlns:p14="http://schemas.microsoft.com/office/powerpoint/2010/main" val="89226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446698" y="628830"/>
            <a:ext cx="8052144" cy="1052552"/>
          </a:xfrm>
        </p:spPr>
        <p:txBody>
          <a:bodyPr/>
          <a:lstStyle/>
          <a:p>
            <a:r>
              <a:rPr lang="en-US" i="1" dirty="0">
                <a:solidFill>
                  <a:schemeClr val="bg2"/>
                </a:solidFill>
              </a:rPr>
              <a:t>Image</a:t>
            </a:r>
            <a:r>
              <a:rPr lang="ru-RU" i="1" dirty="0">
                <a:solidFill>
                  <a:schemeClr val="bg2"/>
                </a:solidFill>
              </a:rPr>
              <a:t> </a:t>
            </a:r>
            <a:r>
              <a:rPr lang="ru-RU" dirty="0"/>
              <a:t>Регион</a:t>
            </a:r>
            <a:endParaRPr lang="ru-RU" dirty="0">
              <a:solidFill>
                <a:srgbClr val="FF0000"/>
              </a:solidFill>
            </a:endParaRPr>
          </a:p>
        </p:txBody>
      </p:sp>
      <p:sp>
        <p:nvSpPr>
          <p:cNvPr id="9" name="TextBox 8">
            <a:extLst>
              <a:ext uri="{FF2B5EF4-FFF2-40B4-BE49-F238E27FC236}">
                <a16:creationId xmlns:a16="http://schemas.microsoft.com/office/drawing/2014/main" id="{036140C8-0AC7-264C-BF35-6B78DBDB90E3}"/>
              </a:ext>
            </a:extLst>
          </p:cNvPr>
          <p:cNvSpPr txBox="1"/>
          <p:nvPr/>
        </p:nvSpPr>
        <p:spPr>
          <a:xfrm>
            <a:off x="3643985" y="2402419"/>
            <a:ext cx="7092006" cy="646331"/>
          </a:xfrm>
          <a:prstGeom prst="rect">
            <a:avLst/>
          </a:prstGeom>
          <a:noFill/>
        </p:spPr>
        <p:txBody>
          <a:bodyPr wrap="none" rtlCol="0">
            <a:spAutoFit/>
          </a:bodyPr>
          <a:lstStyle/>
          <a:p>
            <a:r>
              <a:rPr lang="en-US" sz="3200" dirty="0" err="1">
                <a:solidFill>
                  <a:srgbClr val="FFC000"/>
                </a:solidFill>
                <a:latin typeface="TT Positive" panose="020B0604020202020204" charset="0"/>
              </a:rPr>
              <a:t>CreateFileMapping</a:t>
            </a:r>
            <a:r>
              <a:rPr lang="en-US" sz="3600" dirty="0">
                <a:solidFill>
                  <a:schemeClr val="bg1"/>
                </a:solidFill>
                <a:latin typeface="TT Positive" panose="020B0604020202020204" charset="0"/>
              </a:rPr>
              <a:t>(…SEC_IMAGE…)</a:t>
            </a:r>
            <a:endParaRPr lang="ru-RU" sz="3600" dirty="0">
              <a:solidFill>
                <a:schemeClr val="bg1"/>
              </a:solidFill>
              <a:latin typeface="TT Positive" panose="020B0604020202020204" charset="0"/>
            </a:endParaRPr>
          </a:p>
        </p:txBody>
      </p:sp>
      <p:cxnSp>
        <p:nvCxnSpPr>
          <p:cNvPr id="10" name="Соединитель: изогнутый 9">
            <a:extLst>
              <a:ext uri="{FF2B5EF4-FFF2-40B4-BE49-F238E27FC236}">
                <a16:creationId xmlns:a16="http://schemas.microsoft.com/office/drawing/2014/main" id="{FFA23C95-A094-5D15-FA92-B625AE8C5522}"/>
              </a:ext>
            </a:extLst>
          </p:cNvPr>
          <p:cNvCxnSpPr>
            <a:cxnSpLocks/>
            <a:endCxn id="9" idx="1"/>
          </p:cNvCxnSpPr>
          <p:nvPr/>
        </p:nvCxnSpPr>
        <p:spPr>
          <a:xfrm>
            <a:off x="1779279" y="1140401"/>
            <a:ext cx="1864706" cy="1585184"/>
          </a:xfrm>
          <a:prstGeom prst="curvedConnector3">
            <a:avLst>
              <a:gd name="adj1" fmla="val 50000"/>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2AC65E1-5CCC-6279-5A21-E802A8D69115}"/>
              </a:ext>
            </a:extLst>
          </p:cNvPr>
          <p:cNvSpPr txBox="1"/>
          <p:nvPr/>
        </p:nvSpPr>
        <p:spPr>
          <a:xfrm>
            <a:off x="3006422" y="3205764"/>
            <a:ext cx="8980344" cy="584775"/>
          </a:xfrm>
          <a:prstGeom prst="rect">
            <a:avLst/>
          </a:prstGeom>
          <a:noFill/>
        </p:spPr>
        <p:txBody>
          <a:bodyPr wrap="none" rtlCol="0">
            <a:spAutoFit/>
          </a:bodyPr>
          <a:lstStyle/>
          <a:p>
            <a:r>
              <a:rPr lang="en-US" sz="2800" dirty="0" err="1">
                <a:solidFill>
                  <a:srgbClr val="FFC000"/>
                </a:solidFill>
                <a:latin typeface="TT Positive" panose="020B0604020202020204" charset="0"/>
              </a:rPr>
              <a:t>CreateFileMapping</a:t>
            </a:r>
            <a:r>
              <a:rPr lang="en-US" sz="3200" dirty="0">
                <a:solidFill>
                  <a:schemeClr val="bg1"/>
                </a:solidFill>
                <a:latin typeface="TT Positive" panose="020B0604020202020204" charset="0"/>
              </a:rPr>
              <a:t>(…SEC_IMAGE_NO_EXECUTE…)</a:t>
            </a:r>
            <a:endParaRPr lang="ru-RU" sz="3200" dirty="0">
              <a:solidFill>
                <a:schemeClr val="bg1"/>
              </a:solidFill>
              <a:latin typeface="TT Positive" panose="020B0604020202020204" charset="0"/>
            </a:endParaRPr>
          </a:p>
        </p:txBody>
      </p:sp>
      <p:sp>
        <p:nvSpPr>
          <p:cNvPr id="12" name="TextBox 11">
            <a:extLst>
              <a:ext uri="{FF2B5EF4-FFF2-40B4-BE49-F238E27FC236}">
                <a16:creationId xmlns:a16="http://schemas.microsoft.com/office/drawing/2014/main" id="{FA6B2D4D-E316-9392-4687-B64CFBB4330F}"/>
              </a:ext>
            </a:extLst>
          </p:cNvPr>
          <p:cNvSpPr txBox="1"/>
          <p:nvPr/>
        </p:nvSpPr>
        <p:spPr>
          <a:xfrm>
            <a:off x="2587335" y="4002542"/>
            <a:ext cx="8180445" cy="584775"/>
          </a:xfrm>
          <a:prstGeom prst="rect">
            <a:avLst/>
          </a:prstGeom>
          <a:noFill/>
        </p:spPr>
        <p:txBody>
          <a:bodyPr wrap="none" rtlCol="0">
            <a:spAutoFit/>
          </a:bodyPr>
          <a:lstStyle/>
          <a:p>
            <a:r>
              <a:rPr lang="en-US" sz="3200" dirty="0">
                <a:solidFill>
                  <a:schemeClr val="bg1"/>
                </a:solidFill>
                <a:latin typeface="TT Positive" panose="020B0604020202020204" charset="0"/>
              </a:rPr>
              <a:t>Function Stomping (+ COM Factoring Hook)</a:t>
            </a:r>
            <a:endParaRPr lang="ru-RU" sz="3600" dirty="0">
              <a:solidFill>
                <a:schemeClr val="bg1"/>
              </a:solidFill>
              <a:latin typeface="TT Positive" panose="020B0604020202020204" charset="0"/>
            </a:endParaRPr>
          </a:p>
        </p:txBody>
      </p:sp>
      <p:sp>
        <p:nvSpPr>
          <p:cNvPr id="13" name="TextBox 12">
            <a:extLst>
              <a:ext uri="{FF2B5EF4-FFF2-40B4-BE49-F238E27FC236}">
                <a16:creationId xmlns:a16="http://schemas.microsoft.com/office/drawing/2014/main" id="{B921C645-70A4-1BA6-353A-1A9D7EF7A12C}"/>
              </a:ext>
            </a:extLst>
          </p:cNvPr>
          <p:cNvSpPr txBox="1"/>
          <p:nvPr/>
        </p:nvSpPr>
        <p:spPr>
          <a:xfrm>
            <a:off x="2352081" y="4746671"/>
            <a:ext cx="6987810" cy="2062103"/>
          </a:xfrm>
          <a:prstGeom prst="rect">
            <a:avLst/>
          </a:prstGeom>
          <a:noFill/>
        </p:spPr>
        <p:txBody>
          <a:bodyPr wrap="none" rtlCol="0">
            <a:spAutoFit/>
          </a:bodyPr>
          <a:lstStyle/>
          <a:p>
            <a:r>
              <a:rPr lang="en-US" sz="3200" dirty="0">
                <a:solidFill>
                  <a:schemeClr val="bg1"/>
                </a:solidFill>
                <a:latin typeface="TT Positive" panose="020B0604020202020204" charset="0"/>
              </a:rPr>
              <a:t>Module Stomping </a:t>
            </a:r>
          </a:p>
          <a:p>
            <a:r>
              <a:rPr lang="en-US" sz="3200" dirty="0">
                <a:solidFill>
                  <a:schemeClr val="bg1"/>
                </a:solidFill>
                <a:latin typeface="TT Positive" panose="020B0604020202020204" charset="0"/>
              </a:rPr>
              <a:t>	aka </a:t>
            </a:r>
            <a:r>
              <a:rPr lang="en-US" sz="3200" dirty="0" err="1">
                <a:solidFill>
                  <a:schemeClr val="bg1"/>
                </a:solidFill>
                <a:latin typeface="TT Positive" panose="020B0604020202020204" charset="0"/>
              </a:rPr>
              <a:t>Dll</a:t>
            </a:r>
            <a:r>
              <a:rPr lang="en-US" sz="3200" dirty="0">
                <a:solidFill>
                  <a:schemeClr val="bg1"/>
                </a:solidFill>
                <a:latin typeface="TT Positive" panose="020B0604020202020204" charset="0"/>
              </a:rPr>
              <a:t> Hollowing</a:t>
            </a:r>
          </a:p>
          <a:p>
            <a:r>
              <a:rPr lang="en-US" sz="3200" dirty="0">
                <a:solidFill>
                  <a:schemeClr val="bg1"/>
                </a:solidFill>
                <a:latin typeface="TT Positive" panose="020B0604020202020204" charset="0"/>
              </a:rPr>
              <a:t>		aka </a:t>
            </a:r>
            <a:r>
              <a:rPr lang="en-US" sz="3200" dirty="0" err="1">
                <a:solidFill>
                  <a:schemeClr val="bg1"/>
                </a:solidFill>
                <a:latin typeface="TT Positive" panose="020B0604020202020204" charset="0"/>
              </a:rPr>
              <a:t>Dll</a:t>
            </a:r>
            <a:r>
              <a:rPr lang="en-US" sz="3200" dirty="0">
                <a:solidFill>
                  <a:schemeClr val="bg1"/>
                </a:solidFill>
                <a:latin typeface="TT Positive" panose="020B0604020202020204" charset="0"/>
              </a:rPr>
              <a:t> Overloading</a:t>
            </a:r>
          </a:p>
          <a:p>
            <a:r>
              <a:rPr lang="en-US" sz="3200" dirty="0">
                <a:solidFill>
                  <a:schemeClr val="bg1"/>
                </a:solidFill>
                <a:latin typeface="TT Positive" panose="020B0604020202020204" charset="0"/>
              </a:rPr>
              <a:t>			aka Module Hollowing</a:t>
            </a:r>
            <a:endParaRPr lang="ru-RU" sz="3200" dirty="0">
              <a:solidFill>
                <a:schemeClr val="bg1"/>
              </a:solidFill>
              <a:latin typeface="TT Positive" panose="020B0604020202020204" charset="0"/>
            </a:endParaRPr>
          </a:p>
        </p:txBody>
      </p:sp>
      <p:cxnSp>
        <p:nvCxnSpPr>
          <p:cNvPr id="14" name="Соединитель: изогнутый 13">
            <a:extLst>
              <a:ext uri="{FF2B5EF4-FFF2-40B4-BE49-F238E27FC236}">
                <a16:creationId xmlns:a16="http://schemas.microsoft.com/office/drawing/2014/main" id="{BED84E66-1BEC-D711-A0C0-8DC4BDB03CD3}"/>
              </a:ext>
            </a:extLst>
          </p:cNvPr>
          <p:cNvCxnSpPr>
            <a:cxnSpLocks/>
            <a:endCxn id="12" idx="1"/>
          </p:cNvCxnSpPr>
          <p:nvPr/>
        </p:nvCxnSpPr>
        <p:spPr>
          <a:xfrm rot="16200000" flipH="1">
            <a:off x="606042" y="2313637"/>
            <a:ext cx="3154530" cy="808056"/>
          </a:xfrm>
          <a:prstGeom prst="curvedConnector2">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Соединитель: изогнутый 14">
            <a:extLst>
              <a:ext uri="{FF2B5EF4-FFF2-40B4-BE49-F238E27FC236}">
                <a16:creationId xmlns:a16="http://schemas.microsoft.com/office/drawing/2014/main" id="{7CFC244B-CF1A-195C-BB89-9E162A47B83D}"/>
              </a:ext>
            </a:extLst>
          </p:cNvPr>
          <p:cNvCxnSpPr>
            <a:cxnSpLocks/>
            <a:endCxn id="13" idx="1"/>
          </p:cNvCxnSpPr>
          <p:nvPr/>
        </p:nvCxnSpPr>
        <p:spPr>
          <a:xfrm rot="16200000" flipH="1">
            <a:off x="-252981" y="3172661"/>
            <a:ext cx="4637322" cy="572802"/>
          </a:xfrm>
          <a:prstGeom prst="curvedConnector2">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71C380F-598E-0560-8F5E-0F85902EE6C3}"/>
              </a:ext>
            </a:extLst>
          </p:cNvPr>
          <p:cNvSpPr txBox="1"/>
          <p:nvPr/>
        </p:nvSpPr>
        <p:spPr>
          <a:xfrm>
            <a:off x="4252238" y="1857837"/>
            <a:ext cx="3183885" cy="584775"/>
          </a:xfrm>
          <a:prstGeom prst="rect">
            <a:avLst/>
          </a:prstGeom>
          <a:noFill/>
        </p:spPr>
        <p:txBody>
          <a:bodyPr wrap="none" rtlCol="0">
            <a:spAutoFit/>
          </a:bodyPr>
          <a:lstStyle/>
          <a:p>
            <a:r>
              <a:rPr lang="en-US" sz="3200" dirty="0">
                <a:solidFill>
                  <a:schemeClr val="bg1"/>
                </a:solidFill>
                <a:latin typeface="TT Positive" panose="020B0604020202020204" charset="0"/>
              </a:rPr>
              <a:t>Memory Module</a:t>
            </a:r>
            <a:endParaRPr lang="ru-RU" sz="3200" dirty="0">
              <a:solidFill>
                <a:schemeClr val="bg1"/>
              </a:solidFill>
              <a:latin typeface="TT Positive" panose="020B0604020202020204" charset="0"/>
            </a:endParaRPr>
          </a:p>
        </p:txBody>
      </p:sp>
      <p:cxnSp>
        <p:nvCxnSpPr>
          <p:cNvPr id="17" name="Соединитель: изогнутый 16">
            <a:extLst>
              <a:ext uri="{FF2B5EF4-FFF2-40B4-BE49-F238E27FC236}">
                <a16:creationId xmlns:a16="http://schemas.microsoft.com/office/drawing/2014/main" id="{9D964137-B12F-91C1-BE79-9E86F0F1119E}"/>
              </a:ext>
            </a:extLst>
          </p:cNvPr>
          <p:cNvCxnSpPr>
            <a:cxnSpLocks/>
            <a:endCxn id="16" idx="1"/>
          </p:cNvCxnSpPr>
          <p:nvPr/>
        </p:nvCxnSpPr>
        <p:spPr>
          <a:xfrm>
            <a:off x="1779278" y="1140401"/>
            <a:ext cx="2472960" cy="1009824"/>
          </a:xfrm>
          <a:prstGeom prst="curvedConnector3">
            <a:avLst>
              <a:gd name="adj1" fmla="val 50000"/>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864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446698" y="628830"/>
            <a:ext cx="8052144" cy="1052552"/>
          </a:xfrm>
        </p:spPr>
        <p:txBody>
          <a:bodyPr/>
          <a:lstStyle/>
          <a:p>
            <a:r>
              <a:rPr lang="en-US" i="1" dirty="0">
                <a:solidFill>
                  <a:schemeClr val="bg2"/>
                </a:solidFill>
              </a:rPr>
              <a:t>Memory</a:t>
            </a:r>
            <a:r>
              <a:rPr lang="ru-RU" i="1" dirty="0">
                <a:solidFill>
                  <a:schemeClr val="bg2"/>
                </a:solidFill>
              </a:rPr>
              <a:t> </a:t>
            </a:r>
            <a:r>
              <a:rPr lang="en-US" dirty="0"/>
              <a:t>Module</a:t>
            </a:r>
            <a:endParaRPr lang="ru-RU" dirty="0">
              <a:solidFill>
                <a:srgbClr val="FF0000"/>
              </a:solidFill>
            </a:endParaRPr>
          </a:p>
        </p:txBody>
      </p:sp>
      <p:sp>
        <p:nvSpPr>
          <p:cNvPr id="5" name="Прямоугольник 4">
            <a:extLst>
              <a:ext uri="{FF2B5EF4-FFF2-40B4-BE49-F238E27FC236}">
                <a16:creationId xmlns:a16="http://schemas.microsoft.com/office/drawing/2014/main" id="{F8342489-CD3A-C156-777A-762965CAB407}"/>
              </a:ext>
            </a:extLst>
          </p:cNvPr>
          <p:cNvSpPr/>
          <p:nvPr/>
        </p:nvSpPr>
        <p:spPr>
          <a:xfrm>
            <a:off x="190228" y="5079918"/>
            <a:ext cx="6605281" cy="1579550"/>
          </a:xfrm>
          <a:prstGeom prst="rect">
            <a:avLst/>
          </a:prstGeom>
          <a:solidFill>
            <a:schemeClr val="bg2">
              <a:lumMod val="1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TT Positive" panose="020B0604020202020204" charset="0"/>
            </a:endParaRPr>
          </a:p>
        </p:txBody>
      </p:sp>
      <p:sp>
        <p:nvSpPr>
          <p:cNvPr id="6" name="TextBox 5">
            <a:extLst>
              <a:ext uri="{FF2B5EF4-FFF2-40B4-BE49-F238E27FC236}">
                <a16:creationId xmlns:a16="http://schemas.microsoft.com/office/drawing/2014/main" id="{03882575-D437-5020-EC7D-A0FA267F1FD8}"/>
              </a:ext>
            </a:extLst>
          </p:cNvPr>
          <p:cNvSpPr txBox="1"/>
          <p:nvPr/>
        </p:nvSpPr>
        <p:spPr>
          <a:xfrm>
            <a:off x="3905533" y="1249964"/>
            <a:ext cx="4046301" cy="830997"/>
          </a:xfrm>
          <a:prstGeom prst="rect">
            <a:avLst/>
          </a:prstGeom>
          <a:noFill/>
        </p:spPr>
        <p:txBody>
          <a:bodyPr wrap="none" rtlCol="0">
            <a:spAutoFit/>
          </a:bodyPr>
          <a:lstStyle/>
          <a:p>
            <a:r>
              <a:rPr lang="en-US" sz="2400" dirty="0" err="1">
                <a:solidFill>
                  <a:schemeClr val="bg1"/>
                </a:solidFill>
                <a:latin typeface="TT Positive" panose="020B0604020202020204" charset="0"/>
              </a:rPr>
              <a:t>LoadLibraryWithBytes</a:t>
            </a:r>
            <a:r>
              <a:rPr lang="en-US" sz="2400" dirty="0">
                <a:solidFill>
                  <a:schemeClr val="bg1"/>
                </a:solidFill>
                <a:latin typeface="TT Positive" panose="020B0604020202020204" charset="0"/>
              </a:rPr>
              <a:t>()</a:t>
            </a:r>
          </a:p>
          <a:p>
            <a:r>
              <a:rPr lang="en-US" sz="2400" dirty="0">
                <a:solidFill>
                  <a:schemeClr val="bg1"/>
                </a:solidFill>
                <a:latin typeface="TT Positive" panose="020B0604020202020204" charset="0"/>
              </a:rPr>
              <a:t>Reflective DLL Self-Injection</a:t>
            </a:r>
            <a:endParaRPr lang="ru-RU" sz="2400" dirty="0">
              <a:solidFill>
                <a:schemeClr val="bg1"/>
              </a:solidFill>
              <a:latin typeface="TT Positive" panose="020B0604020202020204" charset="0"/>
            </a:endParaRPr>
          </a:p>
        </p:txBody>
      </p:sp>
      <p:sp>
        <p:nvSpPr>
          <p:cNvPr id="7" name="TextBox 6">
            <a:extLst>
              <a:ext uri="{FF2B5EF4-FFF2-40B4-BE49-F238E27FC236}">
                <a16:creationId xmlns:a16="http://schemas.microsoft.com/office/drawing/2014/main" id="{FD6F8B81-DB67-BE44-C812-36913C12E41B}"/>
              </a:ext>
            </a:extLst>
          </p:cNvPr>
          <p:cNvSpPr txBox="1"/>
          <p:nvPr/>
        </p:nvSpPr>
        <p:spPr>
          <a:xfrm>
            <a:off x="190228" y="5131029"/>
            <a:ext cx="5293437" cy="1477328"/>
          </a:xfrm>
          <a:prstGeom prst="rect">
            <a:avLst/>
          </a:prstGeom>
          <a:noFill/>
        </p:spPr>
        <p:txBody>
          <a:bodyPr wrap="none" rtlCol="0">
            <a:spAutoFit/>
          </a:bodyPr>
          <a:lstStyle/>
          <a:p>
            <a:r>
              <a:rPr lang="en-US" dirty="0">
                <a:solidFill>
                  <a:schemeClr val="bg1"/>
                </a:solidFill>
                <a:latin typeface="TT Positive" panose="020B0604020202020204" charset="0"/>
                <a:ea typeface="Source Code Pro" panose="020B0309030403020204" pitchFamily="49" charset="0"/>
              </a:rPr>
              <a:t>github.com/</a:t>
            </a:r>
            <a:r>
              <a:rPr lang="en-US" dirty="0" err="1">
                <a:solidFill>
                  <a:schemeClr val="bg1"/>
                </a:solidFill>
                <a:latin typeface="TT Positive" panose="020B0604020202020204" charset="0"/>
                <a:ea typeface="Source Code Pro" panose="020B0309030403020204" pitchFamily="49" charset="0"/>
              </a:rPr>
              <a:t>fancycode</a:t>
            </a:r>
            <a:r>
              <a:rPr lang="en-US" dirty="0">
                <a:solidFill>
                  <a:schemeClr val="bg1"/>
                </a:solidFill>
                <a:latin typeface="TT Positive" panose="020B0604020202020204" charset="0"/>
                <a:ea typeface="Source Code Pro" panose="020B0309030403020204" pitchFamily="49" charset="0"/>
              </a:rPr>
              <a:t>/</a:t>
            </a:r>
            <a:r>
              <a:rPr lang="en-US" dirty="0" err="1">
                <a:solidFill>
                  <a:schemeClr val="bg1"/>
                </a:solidFill>
                <a:latin typeface="TT Positive" panose="020B0604020202020204" charset="0"/>
                <a:ea typeface="Source Code Pro" panose="020B0309030403020204" pitchFamily="49" charset="0"/>
              </a:rPr>
              <a:t>MemoryModule</a:t>
            </a:r>
            <a:endParaRPr lang="en-US" dirty="0">
              <a:solidFill>
                <a:schemeClr val="bg1"/>
              </a:solidFill>
              <a:latin typeface="TT Positive" panose="020B0604020202020204" charset="0"/>
              <a:ea typeface="Source Code Pro" panose="020B0309030403020204" pitchFamily="49" charset="0"/>
            </a:endParaRPr>
          </a:p>
          <a:p>
            <a:endParaRPr lang="en-US" dirty="0">
              <a:solidFill>
                <a:schemeClr val="bg1"/>
              </a:solidFill>
              <a:latin typeface="TT Positive" panose="020B0604020202020204" charset="0"/>
              <a:ea typeface="Source Code Pro" panose="020B0309030403020204" pitchFamily="49" charset="0"/>
            </a:endParaRPr>
          </a:p>
          <a:p>
            <a:r>
              <a:rPr lang="en-US" dirty="0">
                <a:solidFill>
                  <a:schemeClr val="bg1"/>
                </a:solidFill>
                <a:latin typeface="TT Positive" panose="020B0604020202020204" charset="0"/>
                <a:ea typeface="Source Code Pro" panose="020B0309030403020204" pitchFamily="49" charset="0"/>
              </a:rPr>
              <a:t>github.com/bb107/</a:t>
            </a:r>
            <a:r>
              <a:rPr lang="en-US" dirty="0" err="1">
                <a:solidFill>
                  <a:schemeClr val="bg1"/>
                </a:solidFill>
                <a:latin typeface="TT Positive" panose="020B0604020202020204" charset="0"/>
                <a:ea typeface="Source Code Pro" panose="020B0309030403020204" pitchFamily="49" charset="0"/>
              </a:rPr>
              <a:t>MemoryModulePP</a:t>
            </a:r>
            <a:endParaRPr lang="en-US" dirty="0">
              <a:solidFill>
                <a:schemeClr val="bg1"/>
              </a:solidFill>
              <a:latin typeface="TT Positive" panose="020B0604020202020204" charset="0"/>
              <a:ea typeface="Source Code Pro" panose="020B0309030403020204" pitchFamily="49" charset="0"/>
            </a:endParaRPr>
          </a:p>
          <a:p>
            <a:endParaRPr lang="en-US" dirty="0">
              <a:solidFill>
                <a:schemeClr val="bg1"/>
              </a:solidFill>
              <a:latin typeface="TT Positive" panose="020B0604020202020204" charset="0"/>
              <a:ea typeface="Source Code Pro" panose="020B0309030403020204" pitchFamily="49" charset="0"/>
            </a:endParaRPr>
          </a:p>
          <a:p>
            <a:r>
              <a:rPr lang="en-US" dirty="0">
                <a:solidFill>
                  <a:schemeClr val="bg1"/>
                </a:solidFill>
                <a:latin typeface="TT Positive" panose="020B0604020202020204" charset="0"/>
                <a:ea typeface="Source Code Pro" panose="020B0309030403020204" pitchFamily="49" charset="0"/>
              </a:rPr>
              <a:t>github.com/</a:t>
            </a:r>
            <a:r>
              <a:rPr lang="en-US" dirty="0" err="1">
                <a:solidFill>
                  <a:schemeClr val="bg1"/>
                </a:solidFill>
                <a:latin typeface="TT Positive" panose="020B0604020202020204" charset="0"/>
                <a:ea typeface="Source Code Pro" panose="020B0309030403020204" pitchFamily="49" charset="0"/>
              </a:rPr>
              <a:t>DarthTon</a:t>
            </a:r>
            <a:r>
              <a:rPr lang="en-US" dirty="0">
                <a:solidFill>
                  <a:schemeClr val="bg1"/>
                </a:solidFill>
                <a:latin typeface="TT Positive" panose="020B0604020202020204" charset="0"/>
                <a:ea typeface="Source Code Pro" panose="020B0309030403020204" pitchFamily="49" charset="0"/>
              </a:rPr>
              <a:t>/</a:t>
            </a:r>
            <a:r>
              <a:rPr lang="en-US" dirty="0" err="1">
                <a:solidFill>
                  <a:schemeClr val="bg1"/>
                </a:solidFill>
                <a:latin typeface="TT Positive" panose="020B0604020202020204" charset="0"/>
                <a:ea typeface="Source Code Pro" panose="020B0309030403020204" pitchFamily="49" charset="0"/>
              </a:rPr>
              <a:t>Blackbone</a:t>
            </a:r>
            <a:r>
              <a:rPr lang="en-US" dirty="0">
                <a:solidFill>
                  <a:schemeClr val="bg1"/>
                </a:solidFill>
                <a:latin typeface="TT Positive" panose="020B0604020202020204" charset="0"/>
                <a:ea typeface="Source Code Pro" panose="020B0309030403020204" pitchFamily="49" charset="0"/>
              </a:rPr>
              <a:t> &lt;- With Injection</a:t>
            </a:r>
            <a:endParaRPr lang="ru-RU" dirty="0">
              <a:solidFill>
                <a:schemeClr val="bg1"/>
              </a:solidFill>
              <a:latin typeface="TT Positive" panose="020B0604020202020204" charset="0"/>
              <a:ea typeface="Source Code Pro" panose="020B0309030403020204" pitchFamily="49" charset="0"/>
            </a:endParaRPr>
          </a:p>
        </p:txBody>
      </p:sp>
      <p:sp>
        <p:nvSpPr>
          <p:cNvPr id="8" name="TextBox 7">
            <a:extLst>
              <a:ext uri="{FF2B5EF4-FFF2-40B4-BE49-F238E27FC236}">
                <a16:creationId xmlns:a16="http://schemas.microsoft.com/office/drawing/2014/main" id="{70A0BF1D-0BE0-3913-73BC-E28B72A86D98}"/>
              </a:ext>
            </a:extLst>
          </p:cNvPr>
          <p:cNvSpPr txBox="1"/>
          <p:nvPr/>
        </p:nvSpPr>
        <p:spPr>
          <a:xfrm>
            <a:off x="779838" y="3963237"/>
            <a:ext cx="2887329" cy="830997"/>
          </a:xfrm>
          <a:prstGeom prst="rect">
            <a:avLst/>
          </a:prstGeom>
          <a:noFill/>
        </p:spPr>
        <p:txBody>
          <a:bodyPr wrap="none" rtlCol="0">
            <a:spAutoFit/>
          </a:bodyPr>
          <a:lstStyle/>
          <a:p>
            <a:r>
              <a:rPr lang="en-US" sz="2400" dirty="0">
                <a:solidFill>
                  <a:srgbClr val="FF0000"/>
                </a:solidFill>
                <a:latin typeface="TT Positive" panose="020B0604020202020204" charset="0"/>
              </a:rPr>
              <a:t>Abnormal Private</a:t>
            </a:r>
          </a:p>
          <a:p>
            <a:r>
              <a:rPr lang="en-US" sz="2400" dirty="0">
                <a:solidFill>
                  <a:srgbClr val="FF0000"/>
                </a:solidFill>
                <a:latin typeface="TT Positive" panose="020B0604020202020204" charset="0"/>
              </a:rPr>
              <a:t>executable memory</a:t>
            </a:r>
            <a:endParaRPr lang="ru-RU" sz="2400" dirty="0">
              <a:solidFill>
                <a:srgbClr val="FF0000"/>
              </a:solidFill>
              <a:latin typeface="TT Positive" panose="020B0604020202020204" charset="0"/>
            </a:endParaRPr>
          </a:p>
        </p:txBody>
      </p:sp>
      <p:sp>
        <p:nvSpPr>
          <p:cNvPr id="18" name="TextBox 17">
            <a:extLst>
              <a:ext uri="{FF2B5EF4-FFF2-40B4-BE49-F238E27FC236}">
                <a16:creationId xmlns:a16="http://schemas.microsoft.com/office/drawing/2014/main" id="{7365D217-5552-AB7B-6540-4E7C4F869598}"/>
              </a:ext>
            </a:extLst>
          </p:cNvPr>
          <p:cNvSpPr txBox="1"/>
          <p:nvPr/>
        </p:nvSpPr>
        <p:spPr>
          <a:xfrm>
            <a:off x="8555119" y="2556939"/>
            <a:ext cx="2985113" cy="461665"/>
          </a:xfrm>
          <a:prstGeom prst="rect">
            <a:avLst/>
          </a:prstGeom>
          <a:noFill/>
        </p:spPr>
        <p:txBody>
          <a:bodyPr wrap="none" rtlCol="0">
            <a:spAutoFit/>
          </a:bodyPr>
          <a:lstStyle/>
          <a:p>
            <a:r>
              <a:rPr lang="en-US" sz="2400" dirty="0">
                <a:solidFill>
                  <a:srgbClr val="FF0000"/>
                </a:solidFill>
                <a:latin typeface="TT Positive" panose="020B0604020202020204" charset="0"/>
              </a:rPr>
              <a:t>Missing PEB Module</a:t>
            </a:r>
            <a:endParaRPr lang="ru-RU" sz="2400" dirty="0">
              <a:solidFill>
                <a:srgbClr val="FF0000"/>
              </a:solidFill>
              <a:latin typeface="TT Positive" panose="020B0604020202020204" charset="0"/>
            </a:endParaRPr>
          </a:p>
        </p:txBody>
      </p:sp>
      <p:sp>
        <p:nvSpPr>
          <p:cNvPr id="19" name="TextBox 18">
            <a:extLst>
              <a:ext uri="{FF2B5EF4-FFF2-40B4-BE49-F238E27FC236}">
                <a16:creationId xmlns:a16="http://schemas.microsoft.com/office/drawing/2014/main" id="{85F8EEA9-710E-1894-63DE-456C246AEA79}"/>
              </a:ext>
            </a:extLst>
          </p:cNvPr>
          <p:cNvSpPr txBox="1"/>
          <p:nvPr/>
        </p:nvSpPr>
        <p:spPr>
          <a:xfrm>
            <a:off x="1819195" y="2326105"/>
            <a:ext cx="1141659" cy="461665"/>
          </a:xfrm>
          <a:prstGeom prst="rect">
            <a:avLst/>
          </a:prstGeom>
          <a:noFill/>
        </p:spPr>
        <p:txBody>
          <a:bodyPr wrap="none" rtlCol="0">
            <a:spAutoFit/>
          </a:bodyPr>
          <a:lstStyle/>
          <a:p>
            <a:r>
              <a:rPr lang="en-US" sz="2400" dirty="0">
                <a:solidFill>
                  <a:srgbClr val="FFC000"/>
                </a:solidFill>
                <a:latin typeface="TT Positive" panose="020B0604020202020204" charset="0"/>
              </a:rPr>
              <a:t>Private</a:t>
            </a:r>
            <a:endParaRPr lang="ru-RU" sz="2400" dirty="0">
              <a:solidFill>
                <a:srgbClr val="FFC000"/>
              </a:solidFill>
              <a:latin typeface="TT Positive" panose="020B0604020202020204" charset="0"/>
            </a:endParaRPr>
          </a:p>
        </p:txBody>
      </p:sp>
      <p:sp>
        <p:nvSpPr>
          <p:cNvPr id="20" name="TextBox 19">
            <a:extLst>
              <a:ext uri="{FF2B5EF4-FFF2-40B4-BE49-F238E27FC236}">
                <a16:creationId xmlns:a16="http://schemas.microsoft.com/office/drawing/2014/main" id="{BB7D51DA-1313-F899-43EA-0AFEE9E8A4FC}"/>
              </a:ext>
            </a:extLst>
          </p:cNvPr>
          <p:cNvSpPr txBox="1"/>
          <p:nvPr/>
        </p:nvSpPr>
        <p:spPr>
          <a:xfrm>
            <a:off x="9532951" y="1676650"/>
            <a:ext cx="1029449" cy="461665"/>
          </a:xfrm>
          <a:prstGeom prst="rect">
            <a:avLst/>
          </a:prstGeom>
          <a:noFill/>
        </p:spPr>
        <p:txBody>
          <a:bodyPr wrap="none" rtlCol="0">
            <a:spAutoFit/>
          </a:bodyPr>
          <a:lstStyle/>
          <a:p>
            <a:r>
              <a:rPr lang="en-US" sz="2400" dirty="0">
                <a:solidFill>
                  <a:srgbClr val="FFC000"/>
                </a:solidFill>
                <a:latin typeface="TT Positive" panose="020B0604020202020204" charset="0"/>
              </a:rPr>
              <a:t>Image</a:t>
            </a:r>
            <a:endParaRPr lang="ru-RU" sz="2400" dirty="0">
              <a:solidFill>
                <a:srgbClr val="FFC000"/>
              </a:solidFill>
              <a:latin typeface="TT Positive" panose="020B0604020202020204" charset="0"/>
            </a:endParaRPr>
          </a:p>
        </p:txBody>
      </p:sp>
      <p:sp>
        <p:nvSpPr>
          <p:cNvPr id="21" name="TextBox 20">
            <a:extLst>
              <a:ext uri="{FF2B5EF4-FFF2-40B4-BE49-F238E27FC236}">
                <a16:creationId xmlns:a16="http://schemas.microsoft.com/office/drawing/2014/main" id="{AA9442A2-33CD-7979-730E-FBA9CA59C48D}"/>
              </a:ext>
            </a:extLst>
          </p:cNvPr>
          <p:cNvSpPr txBox="1"/>
          <p:nvPr/>
        </p:nvSpPr>
        <p:spPr>
          <a:xfrm>
            <a:off x="9047403" y="3483848"/>
            <a:ext cx="1811714" cy="461665"/>
          </a:xfrm>
          <a:prstGeom prst="rect">
            <a:avLst/>
          </a:prstGeom>
          <a:noFill/>
        </p:spPr>
        <p:txBody>
          <a:bodyPr wrap="none" rtlCol="0">
            <a:spAutoFit/>
          </a:bodyPr>
          <a:lstStyle/>
          <a:p>
            <a:r>
              <a:rPr lang="en-US" sz="2400" dirty="0">
                <a:solidFill>
                  <a:srgbClr val="69F400"/>
                </a:solidFill>
                <a:latin typeface="TT Positive" panose="020B0604020202020204" charset="0"/>
              </a:rPr>
              <a:t>Add To PEB</a:t>
            </a:r>
            <a:endParaRPr lang="ru-RU" sz="2400" dirty="0">
              <a:solidFill>
                <a:srgbClr val="69F400"/>
              </a:solidFill>
              <a:latin typeface="TT Positive" panose="020B0604020202020204" charset="0"/>
            </a:endParaRPr>
          </a:p>
        </p:txBody>
      </p:sp>
      <p:sp>
        <p:nvSpPr>
          <p:cNvPr id="22" name="TextBox 21">
            <a:extLst>
              <a:ext uri="{FF2B5EF4-FFF2-40B4-BE49-F238E27FC236}">
                <a16:creationId xmlns:a16="http://schemas.microsoft.com/office/drawing/2014/main" id="{3BE8085F-E153-40D8-AAE0-3B8892DC98C4}"/>
              </a:ext>
            </a:extLst>
          </p:cNvPr>
          <p:cNvSpPr txBox="1"/>
          <p:nvPr/>
        </p:nvSpPr>
        <p:spPr>
          <a:xfrm>
            <a:off x="9047401" y="5239731"/>
            <a:ext cx="1766830" cy="461665"/>
          </a:xfrm>
          <a:prstGeom prst="rect">
            <a:avLst/>
          </a:prstGeom>
          <a:noFill/>
        </p:spPr>
        <p:txBody>
          <a:bodyPr wrap="none" rtlCol="0">
            <a:spAutoFit/>
          </a:bodyPr>
          <a:lstStyle/>
          <a:p>
            <a:r>
              <a:rPr lang="en-US" sz="2400" dirty="0">
                <a:solidFill>
                  <a:srgbClr val="69F400"/>
                </a:solidFill>
                <a:latin typeface="TT Positive" panose="020B0604020202020204" charset="0"/>
              </a:rPr>
              <a:t>Add on disk</a:t>
            </a:r>
            <a:endParaRPr lang="ru-RU" sz="2400" dirty="0">
              <a:solidFill>
                <a:srgbClr val="69F400"/>
              </a:solidFill>
              <a:latin typeface="TT Positive" panose="020B0604020202020204" charset="0"/>
            </a:endParaRPr>
          </a:p>
        </p:txBody>
      </p:sp>
      <p:sp>
        <p:nvSpPr>
          <p:cNvPr id="23" name="TextBox 22">
            <a:extLst>
              <a:ext uri="{FF2B5EF4-FFF2-40B4-BE49-F238E27FC236}">
                <a16:creationId xmlns:a16="http://schemas.microsoft.com/office/drawing/2014/main" id="{F5DC3FF9-57E4-F476-FBBF-4C26894A246E}"/>
              </a:ext>
            </a:extLst>
          </p:cNvPr>
          <p:cNvSpPr txBox="1"/>
          <p:nvPr/>
        </p:nvSpPr>
        <p:spPr>
          <a:xfrm>
            <a:off x="8203420" y="6053525"/>
            <a:ext cx="3284874" cy="461665"/>
          </a:xfrm>
          <a:prstGeom prst="rect">
            <a:avLst/>
          </a:prstGeom>
          <a:noFill/>
        </p:spPr>
        <p:txBody>
          <a:bodyPr wrap="none" rtlCol="0">
            <a:spAutoFit/>
          </a:bodyPr>
          <a:lstStyle/>
          <a:p>
            <a:r>
              <a:rPr lang="en-US" sz="2400" dirty="0">
                <a:solidFill>
                  <a:schemeClr val="bg1"/>
                </a:solidFill>
                <a:latin typeface="TT Positive" panose="020B0604020202020204" charset="0"/>
              </a:rPr>
              <a:t>It’s not reflective lol XD</a:t>
            </a:r>
            <a:endParaRPr lang="ru-RU" sz="2400" dirty="0">
              <a:solidFill>
                <a:schemeClr val="bg1"/>
              </a:solidFill>
              <a:latin typeface="TT Positive" panose="020B0604020202020204" charset="0"/>
            </a:endParaRPr>
          </a:p>
        </p:txBody>
      </p:sp>
      <p:cxnSp>
        <p:nvCxnSpPr>
          <p:cNvPr id="24" name="Соединитель: изогнутый 23">
            <a:extLst>
              <a:ext uri="{FF2B5EF4-FFF2-40B4-BE49-F238E27FC236}">
                <a16:creationId xmlns:a16="http://schemas.microsoft.com/office/drawing/2014/main" id="{117C7CEB-335E-E39B-8CA6-2CE177EC0CEF}"/>
              </a:ext>
            </a:extLst>
          </p:cNvPr>
          <p:cNvCxnSpPr>
            <a:cxnSpLocks/>
            <a:endCxn id="19" idx="0"/>
          </p:cNvCxnSpPr>
          <p:nvPr/>
        </p:nvCxnSpPr>
        <p:spPr>
          <a:xfrm rot="10800000" flipV="1">
            <a:off x="2390025" y="1624129"/>
            <a:ext cx="1436910" cy="701975"/>
          </a:xfrm>
          <a:prstGeom prst="curved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Соединитель: изогнутый 24">
            <a:extLst>
              <a:ext uri="{FF2B5EF4-FFF2-40B4-BE49-F238E27FC236}">
                <a16:creationId xmlns:a16="http://schemas.microsoft.com/office/drawing/2014/main" id="{28E6D50A-7718-89A7-6A60-4D21036331B2}"/>
              </a:ext>
            </a:extLst>
          </p:cNvPr>
          <p:cNvCxnSpPr>
            <a:cxnSpLocks/>
            <a:stCxn id="6" idx="3"/>
          </p:cNvCxnSpPr>
          <p:nvPr/>
        </p:nvCxnSpPr>
        <p:spPr>
          <a:xfrm>
            <a:off x="7951834" y="1665463"/>
            <a:ext cx="1471566" cy="186390"/>
          </a:xfrm>
          <a:prstGeom prst="curved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Соединитель: изогнутый 25">
            <a:extLst>
              <a:ext uri="{FF2B5EF4-FFF2-40B4-BE49-F238E27FC236}">
                <a16:creationId xmlns:a16="http://schemas.microsoft.com/office/drawing/2014/main" id="{190C89D0-FA98-3489-0E28-3FDCEBEDBCB3}"/>
              </a:ext>
            </a:extLst>
          </p:cNvPr>
          <p:cNvCxnSpPr>
            <a:cxnSpLocks/>
            <a:stCxn id="19" idx="2"/>
            <a:endCxn id="8" idx="0"/>
          </p:cNvCxnSpPr>
          <p:nvPr/>
        </p:nvCxnSpPr>
        <p:spPr>
          <a:xfrm rot="5400000">
            <a:off x="1719031" y="3292242"/>
            <a:ext cx="1175467" cy="166522"/>
          </a:xfrm>
          <a:prstGeom prst="curved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Соединитель: изогнутый 26">
            <a:extLst>
              <a:ext uri="{FF2B5EF4-FFF2-40B4-BE49-F238E27FC236}">
                <a16:creationId xmlns:a16="http://schemas.microsoft.com/office/drawing/2014/main" id="{E8A47C26-E42B-1CF4-B192-373109D0D9FC}"/>
              </a:ext>
            </a:extLst>
          </p:cNvPr>
          <p:cNvCxnSpPr>
            <a:cxnSpLocks/>
            <a:stCxn id="20" idx="2"/>
            <a:endCxn id="18" idx="0"/>
          </p:cNvCxnSpPr>
          <p:nvPr/>
        </p:nvCxnSpPr>
        <p:spPr>
          <a:xfrm rot="5400000">
            <a:off x="9838364" y="2347627"/>
            <a:ext cx="418624" cy="12700"/>
          </a:xfrm>
          <a:prstGeom prst="curved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Соединитель: изогнутый 27">
            <a:extLst>
              <a:ext uri="{FF2B5EF4-FFF2-40B4-BE49-F238E27FC236}">
                <a16:creationId xmlns:a16="http://schemas.microsoft.com/office/drawing/2014/main" id="{35FAA6F7-F11D-FD88-D3E1-343CEFFC2CB3}"/>
              </a:ext>
            </a:extLst>
          </p:cNvPr>
          <p:cNvCxnSpPr>
            <a:cxnSpLocks/>
          </p:cNvCxnSpPr>
          <p:nvPr/>
        </p:nvCxnSpPr>
        <p:spPr>
          <a:xfrm rot="5400000">
            <a:off x="9761981" y="3233508"/>
            <a:ext cx="429810" cy="1"/>
          </a:xfrm>
          <a:prstGeom prst="curvedConnector3">
            <a:avLst>
              <a:gd name="adj1" fmla="val 98794"/>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Соединитель: изогнутый 28">
            <a:extLst>
              <a:ext uri="{FF2B5EF4-FFF2-40B4-BE49-F238E27FC236}">
                <a16:creationId xmlns:a16="http://schemas.microsoft.com/office/drawing/2014/main" id="{04680652-97BD-9603-C600-06B8873501F0}"/>
              </a:ext>
            </a:extLst>
          </p:cNvPr>
          <p:cNvCxnSpPr>
            <a:cxnSpLocks/>
          </p:cNvCxnSpPr>
          <p:nvPr/>
        </p:nvCxnSpPr>
        <p:spPr>
          <a:xfrm rot="5400000">
            <a:off x="9753591" y="4152580"/>
            <a:ext cx="429810" cy="1"/>
          </a:xfrm>
          <a:prstGeom prst="curved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Соединитель: изогнутый 29">
            <a:extLst>
              <a:ext uri="{FF2B5EF4-FFF2-40B4-BE49-F238E27FC236}">
                <a16:creationId xmlns:a16="http://schemas.microsoft.com/office/drawing/2014/main" id="{36E46A7D-99A7-0DAF-09D0-AC09208DB344}"/>
              </a:ext>
            </a:extLst>
          </p:cNvPr>
          <p:cNvCxnSpPr>
            <a:cxnSpLocks/>
          </p:cNvCxnSpPr>
          <p:nvPr/>
        </p:nvCxnSpPr>
        <p:spPr>
          <a:xfrm rot="5400000">
            <a:off x="9753589" y="4992206"/>
            <a:ext cx="429810" cy="1"/>
          </a:xfrm>
          <a:prstGeom prst="curved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Соединитель: изогнутый 30">
            <a:extLst>
              <a:ext uri="{FF2B5EF4-FFF2-40B4-BE49-F238E27FC236}">
                <a16:creationId xmlns:a16="http://schemas.microsoft.com/office/drawing/2014/main" id="{B51002FB-54DE-369C-6CE8-8E82CEF9875C}"/>
              </a:ext>
            </a:extLst>
          </p:cNvPr>
          <p:cNvCxnSpPr>
            <a:cxnSpLocks/>
          </p:cNvCxnSpPr>
          <p:nvPr/>
        </p:nvCxnSpPr>
        <p:spPr>
          <a:xfrm rot="5400000">
            <a:off x="9753587" y="5916301"/>
            <a:ext cx="429810" cy="1"/>
          </a:xfrm>
          <a:prstGeom prst="curved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8959F92-CF96-B1B1-C6B4-0776958199AA}"/>
              </a:ext>
            </a:extLst>
          </p:cNvPr>
          <p:cNvSpPr txBox="1"/>
          <p:nvPr/>
        </p:nvSpPr>
        <p:spPr>
          <a:xfrm>
            <a:off x="8250719" y="4372447"/>
            <a:ext cx="3783408" cy="461665"/>
          </a:xfrm>
          <a:prstGeom prst="rect">
            <a:avLst/>
          </a:prstGeom>
          <a:noFill/>
        </p:spPr>
        <p:txBody>
          <a:bodyPr wrap="none" rtlCol="0">
            <a:spAutoFit/>
          </a:bodyPr>
          <a:lstStyle/>
          <a:p>
            <a:r>
              <a:rPr lang="en-US" sz="2400" dirty="0">
                <a:solidFill>
                  <a:srgbClr val="FF0000"/>
                </a:solidFill>
                <a:latin typeface="TT Positive" panose="020B0604020202020204" charset="0"/>
              </a:rPr>
              <a:t>Mismatching PEB Module </a:t>
            </a:r>
            <a:endParaRPr lang="ru-RU" sz="2400" dirty="0">
              <a:solidFill>
                <a:srgbClr val="FF0000"/>
              </a:solidFill>
              <a:latin typeface="TT Positive" panose="020B0604020202020204" charset="0"/>
            </a:endParaRPr>
          </a:p>
        </p:txBody>
      </p:sp>
    </p:spTree>
    <p:extLst>
      <p:ext uri="{BB962C8B-B14F-4D97-AF65-F5344CB8AC3E}">
        <p14:creationId xmlns:p14="http://schemas.microsoft.com/office/powerpoint/2010/main" val="3120357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5F23D06F-0C79-DF4A-F473-9B4C42B8C6DD}"/>
              </a:ext>
            </a:extLst>
          </p:cNvPr>
          <p:cNvSpPr/>
          <p:nvPr/>
        </p:nvSpPr>
        <p:spPr>
          <a:xfrm>
            <a:off x="7033130" y="1952304"/>
            <a:ext cx="4998564" cy="46711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233959" y="659484"/>
            <a:ext cx="8052144" cy="1052552"/>
          </a:xfrm>
        </p:spPr>
        <p:txBody>
          <a:bodyPr/>
          <a:lstStyle/>
          <a:p>
            <a:r>
              <a:rPr lang="en-US" sz="4000" i="1" dirty="0" err="1">
                <a:solidFill>
                  <a:schemeClr val="bg2"/>
                </a:solidFill>
              </a:rPr>
              <a:t>CreateFileMapping</a:t>
            </a:r>
            <a:r>
              <a:rPr lang="en-US" sz="4000" i="1" dirty="0">
                <a:solidFill>
                  <a:schemeClr val="bg2"/>
                </a:solidFill>
              </a:rPr>
              <a:t>(…, </a:t>
            </a:r>
            <a:r>
              <a:rPr lang="en-US" sz="4000" i="1" dirty="0"/>
              <a:t>SEC_IMAGE</a:t>
            </a:r>
            <a:r>
              <a:rPr lang="en-US" sz="4000" i="1" dirty="0">
                <a:solidFill>
                  <a:schemeClr val="bg2"/>
                </a:solidFill>
              </a:rPr>
              <a:t>)</a:t>
            </a:r>
            <a:endParaRPr lang="ru-RU" sz="4000" dirty="0">
              <a:solidFill>
                <a:srgbClr val="FF0000"/>
              </a:solidFill>
            </a:endParaRPr>
          </a:p>
        </p:txBody>
      </p:sp>
      <p:sp>
        <p:nvSpPr>
          <p:cNvPr id="3" name="TextBox 2">
            <a:extLst>
              <a:ext uri="{FF2B5EF4-FFF2-40B4-BE49-F238E27FC236}">
                <a16:creationId xmlns:a16="http://schemas.microsoft.com/office/drawing/2014/main" id="{CEA7BE80-52AA-39A4-3C30-92A8B69683A4}"/>
              </a:ext>
            </a:extLst>
          </p:cNvPr>
          <p:cNvSpPr txBox="1"/>
          <p:nvPr/>
        </p:nvSpPr>
        <p:spPr>
          <a:xfrm>
            <a:off x="7211064" y="1906475"/>
            <a:ext cx="5148005" cy="4770537"/>
          </a:xfrm>
          <a:prstGeom prst="rect">
            <a:avLst/>
          </a:prstGeom>
          <a:noFill/>
        </p:spPr>
        <p:txBody>
          <a:bodyPr wrap="square" rtlCol="0">
            <a:spAutoFit/>
          </a:bodyPr>
          <a:lstStyle/>
          <a:p>
            <a:r>
              <a:rPr lang="en-US" sz="1600" dirty="0">
                <a:solidFill>
                  <a:srgbClr val="2B91AF"/>
                </a:solidFill>
                <a:latin typeface="TT Positive" panose="020B0604020202020204" charset="0"/>
                <a:ea typeface="Source Code Pro" panose="020B0309030403020204" pitchFamily="49" charset="0"/>
              </a:rPr>
              <a:t>HANDLE</a:t>
            </a:r>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hFile</a:t>
            </a:r>
            <a:r>
              <a:rPr lang="en-US" sz="1600" dirty="0">
                <a:solidFill>
                  <a:srgbClr val="000000"/>
                </a:solidFill>
                <a:latin typeface="TT Positive" panose="020B0604020202020204" charset="0"/>
                <a:ea typeface="Source Code Pro" panose="020B0309030403020204" pitchFamily="49" charset="0"/>
              </a:rPr>
              <a:t> = </a:t>
            </a:r>
            <a:r>
              <a:rPr lang="en-US" sz="1600" dirty="0" err="1">
                <a:solidFill>
                  <a:srgbClr val="6F008A"/>
                </a:solidFill>
                <a:latin typeface="TT Positive" panose="020B0604020202020204" charset="0"/>
                <a:ea typeface="Source Code Pro" panose="020B0309030403020204" pitchFamily="49" charset="0"/>
              </a:rPr>
              <a:t>CreateFile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TEXT</a:t>
            </a:r>
            <a:r>
              <a:rPr lang="en-US" sz="1600" dirty="0">
                <a:solidFill>
                  <a:srgbClr val="000000"/>
                </a:solidFill>
                <a:latin typeface="TT Positive" panose="020B0604020202020204" charset="0"/>
                <a:ea typeface="Source Code Pro" panose="020B0309030403020204" pitchFamily="49" charset="0"/>
              </a:rPr>
              <a:t>(</a:t>
            </a:r>
            <a:r>
              <a:rPr lang="en-US" sz="1600" dirty="0">
                <a:solidFill>
                  <a:srgbClr val="A31515"/>
                </a:solidFill>
                <a:latin typeface="TT Positive" panose="020B0604020202020204" charset="0"/>
                <a:ea typeface="Source Code Pro" panose="020B0309030403020204" pitchFamily="49" charset="0"/>
              </a:rPr>
              <a:t>"C:\\prog.exe"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GENERIC_READ</a:t>
            </a:r>
            <a:r>
              <a:rPr lang="en-US" sz="1600" dirty="0">
                <a:solidFill>
                  <a:srgbClr val="000000"/>
                </a:solidFill>
                <a:latin typeface="TT Positive" panose="020B0604020202020204" charset="0"/>
                <a:ea typeface="Source Code Pro" panose="020B0309030403020204" pitchFamily="49" charset="0"/>
              </a:rPr>
              <a:t> | </a:t>
            </a:r>
            <a:r>
              <a:rPr lang="en-US" sz="1600" dirty="0">
                <a:solidFill>
                  <a:srgbClr val="6F008A"/>
                </a:solidFill>
                <a:latin typeface="TT Positive" panose="020B0604020202020204" charset="0"/>
                <a:ea typeface="Source Code Pro" panose="020B0309030403020204" pitchFamily="49" charset="0"/>
              </a:rPr>
              <a:t>GENERIC_WRITE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 . .);</a:t>
            </a:r>
          </a:p>
          <a:p>
            <a:endParaRPr lang="en-US" sz="1600" dirty="0">
              <a:solidFill>
                <a:srgbClr val="000000"/>
              </a:solidFill>
              <a:latin typeface="TT Positive" panose="020B0604020202020204" charset="0"/>
              <a:ea typeface="Source Code Pro" panose="020B0309030403020204" pitchFamily="49" charset="0"/>
            </a:endParaRPr>
          </a:p>
          <a:p>
            <a:r>
              <a:rPr lang="en-US" sz="1600" dirty="0">
                <a:solidFill>
                  <a:srgbClr val="2B91AF"/>
                </a:solidFill>
                <a:latin typeface="TT Positive" panose="020B0604020202020204" charset="0"/>
                <a:ea typeface="Source Code Pro" panose="020B0309030403020204" pitchFamily="49" charset="0"/>
              </a:rPr>
              <a:t>DWORD</a:t>
            </a:r>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dwFileSize</a:t>
            </a:r>
            <a:r>
              <a:rPr lang="en-US" sz="1600" dirty="0">
                <a:solidFill>
                  <a:srgbClr val="000000"/>
                </a:solidFill>
                <a:latin typeface="TT Positive" panose="020B0604020202020204" charset="0"/>
                <a:ea typeface="Source Code Pro" panose="020B0309030403020204" pitchFamily="49" charset="0"/>
              </a:rPr>
              <a:t> = </a:t>
            </a:r>
            <a:r>
              <a:rPr lang="en-US" sz="1600" dirty="0" err="1">
                <a:solidFill>
                  <a:srgbClr val="000000"/>
                </a:solidFill>
                <a:latin typeface="TT Positive" panose="020B0604020202020204" charset="0"/>
                <a:ea typeface="Source Code Pro" panose="020B0309030403020204" pitchFamily="49" charset="0"/>
              </a:rPr>
              <a:t>GetFileSize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hFile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NULL</a:t>
            </a:r>
            <a:r>
              <a:rPr lang="en-US" sz="1600" dirty="0">
                <a:solidFill>
                  <a:srgbClr val="000000"/>
                </a:solidFill>
                <a:latin typeface="TT Positive" panose="020B0604020202020204" charset="0"/>
                <a:ea typeface="Source Code Pro" panose="020B0309030403020204" pitchFamily="49" charset="0"/>
              </a:rPr>
              <a:t>);</a:t>
            </a:r>
          </a:p>
          <a:p>
            <a:endParaRPr lang="ru-RU" sz="1600" dirty="0">
              <a:solidFill>
                <a:srgbClr val="000000"/>
              </a:solidFill>
              <a:latin typeface="TT Positive" panose="020B0604020202020204" charset="0"/>
              <a:ea typeface="Source Code Pro" panose="020B0309030403020204" pitchFamily="49" charset="0"/>
            </a:endParaRPr>
          </a:p>
          <a:p>
            <a:r>
              <a:rPr lang="en-US" sz="1600" dirty="0">
                <a:solidFill>
                  <a:srgbClr val="2B91AF"/>
                </a:solidFill>
                <a:latin typeface="TT Positive" panose="020B0604020202020204" charset="0"/>
                <a:ea typeface="Source Code Pro" panose="020B0309030403020204" pitchFamily="49" charset="0"/>
              </a:rPr>
              <a:t>HANDLE</a:t>
            </a:r>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hMapping</a:t>
            </a:r>
            <a:r>
              <a:rPr lang="en-US" sz="1600" dirty="0">
                <a:solidFill>
                  <a:srgbClr val="000000"/>
                </a:solidFill>
                <a:latin typeface="TT Positive" panose="020B0604020202020204" charset="0"/>
                <a:ea typeface="Source Code Pro" panose="020B0309030403020204" pitchFamily="49" charset="0"/>
              </a:rPr>
              <a:t> = </a:t>
            </a:r>
            <a:r>
              <a:rPr lang="en-US" sz="1600" dirty="0" err="1">
                <a:solidFill>
                  <a:srgbClr val="6F008A"/>
                </a:solidFill>
                <a:latin typeface="TT Positive" panose="020B0604020202020204" charset="0"/>
                <a:ea typeface="Source Code Pro" panose="020B0309030403020204" pitchFamily="49" charset="0"/>
              </a:rPr>
              <a:t>CreateFileMapping</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hFile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NULL</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PAGE_READONLY</a:t>
            </a:r>
            <a:r>
              <a:rPr lang="en-US" sz="1600" dirty="0">
                <a:solidFill>
                  <a:srgbClr val="000000"/>
                </a:solidFill>
                <a:latin typeface="TT Positive" panose="020B0604020202020204" charset="0"/>
                <a:ea typeface="Source Code Pro" panose="020B0309030403020204" pitchFamily="49" charset="0"/>
              </a:rPr>
              <a:t> | </a:t>
            </a:r>
            <a:r>
              <a:rPr lang="en-US" sz="1600" dirty="0">
                <a:solidFill>
                  <a:srgbClr val="6F008A"/>
                </a:solidFill>
                <a:latin typeface="TT Positive" panose="020B0604020202020204" charset="0"/>
                <a:ea typeface="Source Code Pro" panose="020B0309030403020204" pitchFamily="49" charset="0"/>
              </a:rPr>
              <a:t>SEC_IMAGE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0,</a:t>
            </a:r>
          </a:p>
          <a:p>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dwFileSize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NULL</a:t>
            </a:r>
            <a:r>
              <a:rPr lang="en-US" sz="1600" dirty="0">
                <a:solidFill>
                  <a:srgbClr val="000000"/>
                </a:solidFill>
                <a:latin typeface="TT Positive" panose="020B0604020202020204" charset="0"/>
                <a:ea typeface="Source Code Pro" panose="020B0309030403020204" pitchFamily="49" charset="0"/>
              </a:rPr>
              <a:t>);</a:t>
            </a:r>
          </a:p>
          <a:p>
            <a:endParaRPr lang="ru-RU" sz="1600" dirty="0">
              <a:solidFill>
                <a:srgbClr val="000000"/>
              </a:solidFill>
              <a:latin typeface="TT Positive" panose="020B0604020202020204" charset="0"/>
              <a:ea typeface="Source Code Pro" panose="020B0309030403020204" pitchFamily="49" charset="0"/>
            </a:endParaRPr>
          </a:p>
          <a:p>
            <a:r>
              <a:rPr lang="en-US" sz="1600" dirty="0">
                <a:solidFill>
                  <a:srgbClr val="2B91AF"/>
                </a:solidFill>
                <a:latin typeface="TT Positive" panose="020B0604020202020204" charset="0"/>
                <a:ea typeface="Source Code Pro" panose="020B0309030403020204" pitchFamily="49" charset="0"/>
              </a:rPr>
              <a:t>LPVOID</a:t>
            </a:r>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lpBaseAddress</a:t>
            </a:r>
            <a:r>
              <a:rPr lang="en-US" sz="1600" dirty="0">
                <a:solidFill>
                  <a:srgbClr val="000000"/>
                </a:solidFill>
                <a:latin typeface="TT Positive" panose="020B0604020202020204" charset="0"/>
                <a:ea typeface="Source Code Pro" panose="020B0309030403020204" pitchFamily="49" charset="0"/>
              </a:rPr>
              <a:t> = </a:t>
            </a:r>
            <a:r>
              <a:rPr lang="en-US" sz="1600" dirty="0" err="1">
                <a:solidFill>
                  <a:srgbClr val="000000"/>
                </a:solidFill>
                <a:latin typeface="TT Positive" panose="020B0604020202020204" charset="0"/>
                <a:ea typeface="Source Code Pro" panose="020B0309030403020204" pitchFamily="49" charset="0"/>
              </a:rPr>
              <a:t>MapViewOfFile</a:t>
            </a:r>
            <a:r>
              <a:rPr lang="en-US" sz="1600" dirty="0">
                <a:solidFill>
                  <a:srgbClr val="000000"/>
                </a:solidFill>
                <a:latin typeface="TT Positive" panose="020B0604020202020204" charset="0"/>
                <a:ea typeface="Source Code Pro" panose="020B0309030403020204" pitchFamily="49" charset="0"/>
              </a:rPr>
              <a:t>(</a:t>
            </a:r>
            <a:r>
              <a:rPr lang="en-US" sz="1600" dirty="0" err="1">
                <a:solidFill>
                  <a:srgbClr val="000000"/>
                </a:solidFill>
                <a:latin typeface="TT Positive" panose="020B0604020202020204" charset="0"/>
                <a:ea typeface="Source Code Pro" panose="020B0309030403020204" pitchFamily="49" charset="0"/>
              </a:rPr>
              <a:t>hMapping</a:t>
            </a:r>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FILE_MAP_READ</a:t>
            </a:r>
            <a:r>
              <a:rPr lang="en-US" sz="1600" dirty="0">
                <a:solidFill>
                  <a:srgbClr val="000000"/>
                </a:solidFill>
                <a:latin typeface="TT Positive" panose="020B0604020202020204" charset="0"/>
                <a:ea typeface="Source Code Pro" panose="020B0309030403020204" pitchFamily="49" charset="0"/>
              </a:rPr>
              <a:t>, 0, 0, 0);</a:t>
            </a:r>
          </a:p>
        </p:txBody>
      </p:sp>
      <p:pic>
        <p:nvPicPr>
          <p:cNvPr id="4" name="Рисунок 3">
            <a:extLst>
              <a:ext uri="{FF2B5EF4-FFF2-40B4-BE49-F238E27FC236}">
                <a16:creationId xmlns:a16="http://schemas.microsoft.com/office/drawing/2014/main" id="{B5892394-16F8-781A-10AF-1CAFEC69F887}"/>
              </a:ext>
            </a:extLst>
          </p:cNvPr>
          <p:cNvPicPr>
            <a:picLocks noChangeAspect="1"/>
          </p:cNvPicPr>
          <p:nvPr/>
        </p:nvPicPr>
        <p:blipFill>
          <a:blip r:embed="rId2"/>
          <a:stretch>
            <a:fillRect/>
          </a:stretch>
        </p:blipFill>
        <p:spPr>
          <a:xfrm>
            <a:off x="217164" y="1282240"/>
            <a:ext cx="6262593" cy="2536227"/>
          </a:xfrm>
          <a:prstGeom prst="rect">
            <a:avLst/>
          </a:prstGeom>
        </p:spPr>
      </p:pic>
      <p:sp>
        <p:nvSpPr>
          <p:cNvPr id="9" name="TextBox 8">
            <a:extLst>
              <a:ext uri="{FF2B5EF4-FFF2-40B4-BE49-F238E27FC236}">
                <a16:creationId xmlns:a16="http://schemas.microsoft.com/office/drawing/2014/main" id="{24BD5FC0-6C31-DE0A-7655-AA2A8FEDFCC0}"/>
              </a:ext>
            </a:extLst>
          </p:cNvPr>
          <p:cNvSpPr txBox="1"/>
          <p:nvPr/>
        </p:nvSpPr>
        <p:spPr>
          <a:xfrm>
            <a:off x="770537" y="3816682"/>
            <a:ext cx="4665060" cy="523220"/>
          </a:xfrm>
          <a:prstGeom prst="rect">
            <a:avLst/>
          </a:prstGeom>
          <a:noFill/>
        </p:spPr>
        <p:txBody>
          <a:bodyPr wrap="none" rtlCol="0">
            <a:spAutoFit/>
          </a:bodyPr>
          <a:lstStyle/>
          <a:p>
            <a:r>
              <a:rPr lang="en-US" sz="2800" dirty="0">
                <a:solidFill>
                  <a:schemeClr val="bg1"/>
                </a:solidFill>
                <a:latin typeface="TT Positive" panose="020B0604020202020204" charset="0"/>
              </a:rPr>
              <a:t>prog.exe — </a:t>
            </a:r>
            <a:r>
              <a:rPr lang="ru-RU" sz="2800" dirty="0">
                <a:solidFill>
                  <a:schemeClr val="bg1"/>
                </a:solidFill>
                <a:latin typeface="TT Positive" panose="020B0604020202020204" charset="0"/>
              </a:rPr>
              <a:t>валидный</a:t>
            </a:r>
            <a:r>
              <a:rPr lang="en-US" sz="2800" dirty="0">
                <a:solidFill>
                  <a:schemeClr val="bg1"/>
                </a:solidFill>
                <a:latin typeface="TT Positive" panose="020B0604020202020204" charset="0"/>
              </a:rPr>
              <a:t> PE file</a:t>
            </a:r>
            <a:endParaRPr lang="ru-RU" sz="2800" dirty="0">
              <a:solidFill>
                <a:schemeClr val="bg1"/>
              </a:solidFill>
              <a:latin typeface="TT Positive" panose="020B0604020202020204" charset="0"/>
            </a:endParaRPr>
          </a:p>
        </p:txBody>
      </p:sp>
      <p:sp>
        <p:nvSpPr>
          <p:cNvPr id="10" name="TextBox 9">
            <a:extLst>
              <a:ext uri="{FF2B5EF4-FFF2-40B4-BE49-F238E27FC236}">
                <a16:creationId xmlns:a16="http://schemas.microsoft.com/office/drawing/2014/main" id="{DF3BBDEB-43FF-7849-969D-FDB915EE2E6B}"/>
              </a:ext>
            </a:extLst>
          </p:cNvPr>
          <p:cNvSpPr txBox="1"/>
          <p:nvPr/>
        </p:nvSpPr>
        <p:spPr>
          <a:xfrm>
            <a:off x="770538" y="5579302"/>
            <a:ext cx="4145687" cy="523220"/>
          </a:xfrm>
          <a:prstGeom prst="rect">
            <a:avLst/>
          </a:prstGeom>
          <a:noFill/>
        </p:spPr>
        <p:txBody>
          <a:bodyPr wrap="none" rtlCol="0">
            <a:spAutoFit/>
          </a:bodyPr>
          <a:lstStyle/>
          <a:p>
            <a:r>
              <a:rPr lang="en-US" sz="2800" dirty="0">
                <a:solidFill>
                  <a:srgbClr val="FF0000"/>
                </a:solidFill>
                <a:latin typeface="TT Positive" panose="020B0604020202020204" charset="0"/>
              </a:rPr>
              <a:t>X</a:t>
            </a:r>
            <a:r>
              <a:rPr lang="en-US" sz="2800" dirty="0">
                <a:solidFill>
                  <a:schemeClr val="bg1"/>
                </a:solidFill>
                <a:latin typeface="TT Positive" panose="020B0604020202020204" charset="0"/>
              </a:rPr>
              <a:t> </a:t>
            </a:r>
            <a:r>
              <a:rPr lang="ru-RU" sz="2800" dirty="0">
                <a:solidFill>
                  <a:schemeClr val="bg1"/>
                </a:solidFill>
                <a:latin typeface="TT Positive" panose="020B0604020202020204" charset="0"/>
              </a:rPr>
              <a:t>Нет добавления в </a:t>
            </a:r>
            <a:r>
              <a:rPr lang="en-US" sz="2800" dirty="0">
                <a:solidFill>
                  <a:schemeClr val="bg1"/>
                </a:solidFill>
                <a:latin typeface="TT Positive" panose="020B0604020202020204" charset="0"/>
              </a:rPr>
              <a:t>PEB</a:t>
            </a:r>
            <a:endParaRPr lang="ru-RU" sz="2800" dirty="0">
              <a:solidFill>
                <a:schemeClr val="bg1"/>
              </a:solidFill>
              <a:latin typeface="TT Positive" panose="020B0604020202020204" charset="0"/>
            </a:endParaRPr>
          </a:p>
        </p:txBody>
      </p:sp>
      <p:sp>
        <p:nvSpPr>
          <p:cNvPr id="11" name="TextBox 10">
            <a:extLst>
              <a:ext uri="{FF2B5EF4-FFF2-40B4-BE49-F238E27FC236}">
                <a16:creationId xmlns:a16="http://schemas.microsoft.com/office/drawing/2014/main" id="{FB24F8B9-F1CE-B420-33F6-E75A4E2CF4A8}"/>
              </a:ext>
            </a:extLst>
          </p:cNvPr>
          <p:cNvSpPr txBox="1"/>
          <p:nvPr/>
        </p:nvSpPr>
        <p:spPr>
          <a:xfrm>
            <a:off x="770537" y="4532862"/>
            <a:ext cx="2539478" cy="523220"/>
          </a:xfrm>
          <a:prstGeom prst="rect">
            <a:avLst/>
          </a:prstGeom>
          <a:noFill/>
        </p:spPr>
        <p:txBody>
          <a:bodyPr wrap="none" rtlCol="0">
            <a:spAutoFit/>
          </a:bodyPr>
          <a:lstStyle/>
          <a:p>
            <a:r>
              <a:rPr lang="en-US" sz="2800" dirty="0">
                <a:solidFill>
                  <a:srgbClr val="69F400"/>
                </a:solidFill>
                <a:latin typeface="TT Positive" panose="020B0604020202020204" charset="0"/>
              </a:rPr>
              <a:t>+</a:t>
            </a:r>
            <a:r>
              <a:rPr lang="en-US" sz="2800" dirty="0">
                <a:solidFill>
                  <a:schemeClr val="bg1"/>
                </a:solidFill>
                <a:latin typeface="TT Positive" panose="020B0604020202020204" charset="0"/>
              </a:rPr>
              <a:t> Image region</a:t>
            </a:r>
            <a:endParaRPr lang="ru-RU" sz="2800" dirty="0">
              <a:solidFill>
                <a:schemeClr val="bg1"/>
              </a:solidFill>
              <a:latin typeface="TT Positive" panose="020B0604020202020204" charset="0"/>
            </a:endParaRPr>
          </a:p>
        </p:txBody>
      </p:sp>
      <p:sp>
        <p:nvSpPr>
          <p:cNvPr id="12" name="TextBox 11">
            <a:extLst>
              <a:ext uri="{FF2B5EF4-FFF2-40B4-BE49-F238E27FC236}">
                <a16:creationId xmlns:a16="http://schemas.microsoft.com/office/drawing/2014/main" id="{D484AFA4-913D-BC68-E7E5-B81CF738DB1D}"/>
              </a:ext>
            </a:extLst>
          </p:cNvPr>
          <p:cNvSpPr txBox="1"/>
          <p:nvPr/>
        </p:nvSpPr>
        <p:spPr>
          <a:xfrm>
            <a:off x="770537" y="5056082"/>
            <a:ext cx="3958135" cy="523220"/>
          </a:xfrm>
          <a:prstGeom prst="rect">
            <a:avLst/>
          </a:prstGeom>
          <a:noFill/>
        </p:spPr>
        <p:txBody>
          <a:bodyPr wrap="none" rtlCol="0">
            <a:spAutoFit/>
          </a:bodyPr>
          <a:lstStyle/>
          <a:p>
            <a:r>
              <a:rPr lang="en-US" sz="2800" dirty="0">
                <a:solidFill>
                  <a:srgbClr val="69F400"/>
                </a:solidFill>
                <a:latin typeface="TT Positive" panose="020B0604020202020204" charset="0"/>
              </a:rPr>
              <a:t>+</a:t>
            </a:r>
            <a:r>
              <a:rPr lang="en-US" sz="2800" dirty="0">
                <a:solidFill>
                  <a:schemeClr val="bg1"/>
                </a:solidFill>
                <a:latin typeface="TT Positive" panose="020B0604020202020204" charset="0"/>
              </a:rPr>
              <a:t> </a:t>
            </a:r>
            <a:r>
              <a:rPr lang="ru-RU" sz="2800" dirty="0">
                <a:solidFill>
                  <a:schemeClr val="bg1"/>
                </a:solidFill>
                <a:latin typeface="TT Positive" panose="020B0604020202020204" charset="0"/>
              </a:rPr>
              <a:t>Исполняемая память</a:t>
            </a:r>
          </a:p>
        </p:txBody>
      </p:sp>
      <p:sp>
        <p:nvSpPr>
          <p:cNvPr id="13" name="TextBox 12">
            <a:extLst>
              <a:ext uri="{FF2B5EF4-FFF2-40B4-BE49-F238E27FC236}">
                <a16:creationId xmlns:a16="http://schemas.microsoft.com/office/drawing/2014/main" id="{B5AE5DB1-29A7-EAC5-B175-4D241890C135}"/>
              </a:ext>
            </a:extLst>
          </p:cNvPr>
          <p:cNvSpPr txBox="1"/>
          <p:nvPr/>
        </p:nvSpPr>
        <p:spPr>
          <a:xfrm>
            <a:off x="770537" y="6102522"/>
            <a:ext cx="2868093" cy="523220"/>
          </a:xfrm>
          <a:prstGeom prst="rect">
            <a:avLst/>
          </a:prstGeom>
          <a:noFill/>
        </p:spPr>
        <p:txBody>
          <a:bodyPr wrap="none" rtlCol="0">
            <a:spAutoFit/>
          </a:bodyPr>
          <a:lstStyle/>
          <a:p>
            <a:r>
              <a:rPr lang="en-US" sz="2800" dirty="0">
                <a:solidFill>
                  <a:srgbClr val="FF0000"/>
                </a:solidFill>
                <a:latin typeface="TT Positive" panose="020B0604020202020204" charset="0"/>
              </a:rPr>
              <a:t>X</a:t>
            </a:r>
            <a:r>
              <a:rPr lang="en-US" sz="2800" dirty="0">
                <a:solidFill>
                  <a:schemeClr val="bg1"/>
                </a:solidFill>
                <a:latin typeface="TT Positive" panose="020B0604020202020204" charset="0"/>
              </a:rPr>
              <a:t> </a:t>
            </a:r>
            <a:r>
              <a:rPr lang="ru-RU" sz="2800" dirty="0">
                <a:solidFill>
                  <a:schemeClr val="bg1"/>
                </a:solidFill>
                <a:latin typeface="TT Positive" panose="020B0604020202020204" charset="0"/>
              </a:rPr>
              <a:t>Файл на диске</a:t>
            </a:r>
          </a:p>
        </p:txBody>
      </p:sp>
      <p:sp>
        <p:nvSpPr>
          <p:cNvPr id="15" name="Прямоугольник: скругленные углы 14">
            <a:extLst>
              <a:ext uri="{FF2B5EF4-FFF2-40B4-BE49-F238E27FC236}">
                <a16:creationId xmlns:a16="http://schemas.microsoft.com/office/drawing/2014/main" id="{58EE9416-0954-686E-EAA1-85AB4537C72C}"/>
              </a:ext>
            </a:extLst>
          </p:cNvPr>
          <p:cNvSpPr/>
          <p:nvPr/>
        </p:nvSpPr>
        <p:spPr>
          <a:xfrm>
            <a:off x="6942822" y="1823872"/>
            <a:ext cx="5148004" cy="4915595"/>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
        <p:nvSpPr>
          <p:cNvPr id="16" name="Прямоугольник: скругленные углы 15">
            <a:extLst>
              <a:ext uri="{FF2B5EF4-FFF2-40B4-BE49-F238E27FC236}">
                <a16:creationId xmlns:a16="http://schemas.microsoft.com/office/drawing/2014/main" id="{120E30CB-D7F9-EED6-B57C-CDE827EBD123}"/>
              </a:ext>
            </a:extLst>
          </p:cNvPr>
          <p:cNvSpPr/>
          <p:nvPr/>
        </p:nvSpPr>
        <p:spPr>
          <a:xfrm>
            <a:off x="101174" y="1219200"/>
            <a:ext cx="6443559" cy="2658533"/>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2938803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233959" y="659484"/>
            <a:ext cx="8052144" cy="1052552"/>
          </a:xfrm>
        </p:spPr>
        <p:txBody>
          <a:bodyPr/>
          <a:lstStyle/>
          <a:p>
            <a:r>
              <a:rPr lang="en-US" sz="4000" i="1" dirty="0" err="1">
                <a:solidFill>
                  <a:schemeClr val="bg2"/>
                </a:solidFill>
              </a:rPr>
              <a:t>CreateFileMapping</a:t>
            </a:r>
            <a:r>
              <a:rPr lang="en-US" sz="4000" i="1" dirty="0">
                <a:solidFill>
                  <a:schemeClr val="bg2"/>
                </a:solidFill>
              </a:rPr>
              <a:t>(…, </a:t>
            </a:r>
            <a:r>
              <a:rPr lang="en-US" sz="4000" i="1" dirty="0"/>
              <a:t>SEC_IMAGE</a:t>
            </a:r>
            <a:r>
              <a:rPr lang="en-US" sz="4000" i="1" dirty="0">
                <a:solidFill>
                  <a:schemeClr val="bg2"/>
                </a:solidFill>
              </a:rPr>
              <a:t>)</a:t>
            </a:r>
            <a:endParaRPr lang="ru-RU" sz="4000" dirty="0">
              <a:solidFill>
                <a:srgbClr val="FF0000"/>
              </a:solidFill>
            </a:endParaRPr>
          </a:p>
        </p:txBody>
      </p:sp>
      <p:pic>
        <p:nvPicPr>
          <p:cNvPr id="5" name="Рисунок 4">
            <a:extLst>
              <a:ext uri="{FF2B5EF4-FFF2-40B4-BE49-F238E27FC236}">
                <a16:creationId xmlns:a16="http://schemas.microsoft.com/office/drawing/2014/main" id="{D72C0921-BDB3-FCCA-A72F-EE67A2422FDB}"/>
              </a:ext>
            </a:extLst>
          </p:cNvPr>
          <p:cNvPicPr>
            <a:picLocks noChangeAspect="1"/>
          </p:cNvPicPr>
          <p:nvPr/>
        </p:nvPicPr>
        <p:blipFill>
          <a:blip r:embed="rId2"/>
          <a:stretch>
            <a:fillRect/>
          </a:stretch>
        </p:blipFill>
        <p:spPr>
          <a:xfrm>
            <a:off x="5253390" y="1270213"/>
            <a:ext cx="6705950" cy="5350933"/>
          </a:xfrm>
          <a:prstGeom prst="rect">
            <a:avLst/>
          </a:prstGeom>
        </p:spPr>
      </p:pic>
      <p:sp>
        <p:nvSpPr>
          <p:cNvPr id="6" name="Прямоугольник: скругленные углы 5">
            <a:extLst>
              <a:ext uri="{FF2B5EF4-FFF2-40B4-BE49-F238E27FC236}">
                <a16:creationId xmlns:a16="http://schemas.microsoft.com/office/drawing/2014/main" id="{97A62232-EE91-EC19-F0B9-FE5C0E321FC0}"/>
              </a:ext>
            </a:extLst>
          </p:cNvPr>
          <p:cNvSpPr/>
          <p:nvPr/>
        </p:nvSpPr>
        <p:spPr>
          <a:xfrm>
            <a:off x="5130799" y="1185760"/>
            <a:ext cx="6951133" cy="5519840"/>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
        <p:nvSpPr>
          <p:cNvPr id="7" name="TextBox 6">
            <a:extLst>
              <a:ext uri="{FF2B5EF4-FFF2-40B4-BE49-F238E27FC236}">
                <a16:creationId xmlns:a16="http://schemas.microsoft.com/office/drawing/2014/main" id="{C0ADD193-E97B-44D6-2172-22B5AE5221C9}"/>
              </a:ext>
            </a:extLst>
          </p:cNvPr>
          <p:cNvSpPr txBox="1"/>
          <p:nvPr/>
        </p:nvSpPr>
        <p:spPr>
          <a:xfrm>
            <a:off x="1717143" y="3465520"/>
            <a:ext cx="2234907" cy="461665"/>
          </a:xfrm>
          <a:prstGeom prst="rect">
            <a:avLst/>
          </a:prstGeom>
          <a:noFill/>
        </p:spPr>
        <p:txBody>
          <a:bodyPr wrap="none" rtlCol="0">
            <a:spAutoFit/>
          </a:bodyPr>
          <a:lstStyle/>
          <a:p>
            <a:r>
              <a:rPr lang="en-US" sz="2400" dirty="0">
                <a:solidFill>
                  <a:schemeClr val="bg1"/>
                </a:solidFill>
                <a:latin typeface="TT Positive" panose="020B0604020202020204" charset="0"/>
              </a:rPr>
              <a:t>+EXECUTE!!!!!!!</a:t>
            </a:r>
            <a:endParaRPr lang="ru-RU" sz="2400" dirty="0">
              <a:solidFill>
                <a:schemeClr val="bg1"/>
              </a:solidFill>
              <a:latin typeface="TT Positive" panose="020B0604020202020204" charset="0"/>
            </a:endParaRPr>
          </a:p>
        </p:txBody>
      </p:sp>
    </p:spTree>
    <p:extLst>
      <p:ext uri="{BB962C8B-B14F-4D97-AF65-F5344CB8AC3E}">
        <p14:creationId xmlns:p14="http://schemas.microsoft.com/office/powerpoint/2010/main" val="3807319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166225" y="619188"/>
            <a:ext cx="11339974" cy="652849"/>
          </a:xfrm>
        </p:spPr>
        <p:txBody>
          <a:bodyPr/>
          <a:lstStyle/>
          <a:p>
            <a:r>
              <a:rPr lang="en-US" sz="4000" i="1" dirty="0" err="1">
                <a:solidFill>
                  <a:schemeClr val="bg2"/>
                </a:solidFill>
              </a:rPr>
              <a:t>CrFiMap</a:t>
            </a:r>
            <a:r>
              <a:rPr lang="en-US" sz="4000" i="1" dirty="0">
                <a:solidFill>
                  <a:schemeClr val="bg2"/>
                </a:solidFill>
              </a:rPr>
              <a:t>(…, </a:t>
            </a:r>
            <a:r>
              <a:rPr lang="en-US" sz="4000" i="1" dirty="0"/>
              <a:t>SEC_IMAGE_NO_EXECUTE</a:t>
            </a:r>
            <a:r>
              <a:rPr lang="en-US" sz="4000" i="1" dirty="0">
                <a:solidFill>
                  <a:schemeClr val="bg2"/>
                </a:solidFill>
              </a:rPr>
              <a:t>)</a:t>
            </a:r>
            <a:endParaRPr lang="ru-RU" sz="4000" dirty="0">
              <a:solidFill>
                <a:srgbClr val="FF0000"/>
              </a:solidFill>
            </a:endParaRPr>
          </a:p>
        </p:txBody>
      </p:sp>
      <p:pic>
        <p:nvPicPr>
          <p:cNvPr id="4" name="Рисунок 3">
            <a:extLst>
              <a:ext uri="{FF2B5EF4-FFF2-40B4-BE49-F238E27FC236}">
                <a16:creationId xmlns:a16="http://schemas.microsoft.com/office/drawing/2014/main" id="{4A0F3744-9768-A620-CA40-364250EAECE5}"/>
              </a:ext>
            </a:extLst>
          </p:cNvPr>
          <p:cNvPicPr>
            <a:picLocks noChangeAspect="1"/>
          </p:cNvPicPr>
          <p:nvPr/>
        </p:nvPicPr>
        <p:blipFill>
          <a:blip r:embed="rId2"/>
          <a:stretch>
            <a:fillRect/>
          </a:stretch>
        </p:blipFill>
        <p:spPr>
          <a:xfrm>
            <a:off x="166225" y="1183920"/>
            <a:ext cx="7197789" cy="2358223"/>
          </a:xfrm>
          <a:prstGeom prst="rect">
            <a:avLst/>
          </a:prstGeom>
        </p:spPr>
      </p:pic>
      <p:sp>
        <p:nvSpPr>
          <p:cNvPr id="8" name="TextBox 7">
            <a:extLst>
              <a:ext uri="{FF2B5EF4-FFF2-40B4-BE49-F238E27FC236}">
                <a16:creationId xmlns:a16="http://schemas.microsoft.com/office/drawing/2014/main" id="{B1EB4F4C-91D6-B9C0-2DE6-BA53EC16C087}"/>
              </a:ext>
            </a:extLst>
          </p:cNvPr>
          <p:cNvSpPr txBox="1"/>
          <p:nvPr/>
        </p:nvSpPr>
        <p:spPr>
          <a:xfrm>
            <a:off x="250893" y="5150860"/>
            <a:ext cx="3188693" cy="523220"/>
          </a:xfrm>
          <a:prstGeom prst="rect">
            <a:avLst/>
          </a:prstGeom>
          <a:noFill/>
        </p:spPr>
        <p:txBody>
          <a:bodyPr wrap="none" rtlCol="0">
            <a:spAutoFit/>
          </a:bodyPr>
          <a:lstStyle/>
          <a:p>
            <a:r>
              <a:rPr lang="en-US" sz="2800" dirty="0">
                <a:solidFill>
                  <a:srgbClr val="FF0000"/>
                </a:solidFill>
                <a:latin typeface="TT Positive" panose="020B0604020202020204" charset="0"/>
              </a:rPr>
              <a:t>X</a:t>
            </a:r>
            <a:r>
              <a:rPr lang="en-US" sz="2800" dirty="0">
                <a:solidFill>
                  <a:schemeClr val="bg1"/>
                </a:solidFill>
                <a:latin typeface="TT Positive" panose="020B0604020202020204" charset="0"/>
              </a:rPr>
              <a:t> </a:t>
            </a:r>
            <a:r>
              <a:rPr lang="ru-RU" sz="2800" dirty="0">
                <a:solidFill>
                  <a:schemeClr val="bg1"/>
                </a:solidFill>
                <a:latin typeface="TT Positive" panose="020B0604020202020204" charset="0"/>
              </a:rPr>
              <a:t>Вновь без </a:t>
            </a:r>
            <a:r>
              <a:rPr lang="en-US" sz="2800" dirty="0">
                <a:solidFill>
                  <a:schemeClr val="bg1"/>
                </a:solidFill>
                <a:latin typeface="TT Positive" panose="020B0604020202020204" charset="0"/>
              </a:rPr>
              <a:t>PEB….</a:t>
            </a:r>
            <a:endParaRPr lang="ru-RU" sz="2800" dirty="0">
              <a:solidFill>
                <a:schemeClr val="bg1"/>
              </a:solidFill>
              <a:latin typeface="TT Positive" panose="020B0604020202020204" charset="0"/>
            </a:endParaRPr>
          </a:p>
        </p:txBody>
      </p:sp>
      <p:sp>
        <p:nvSpPr>
          <p:cNvPr id="9" name="TextBox 8">
            <a:extLst>
              <a:ext uri="{FF2B5EF4-FFF2-40B4-BE49-F238E27FC236}">
                <a16:creationId xmlns:a16="http://schemas.microsoft.com/office/drawing/2014/main" id="{1F29BD1B-560D-A9FF-7A2A-B610D88D2821}"/>
              </a:ext>
            </a:extLst>
          </p:cNvPr>
          <p:cNvSpPr txBox="1"/>
          <p:nvPr/>
        </p:nvSpPr>
        <p:spPr>
          <a:xfrm>
            <a:off x="250892" y="4104420"/>
            <a:ext cx="2539478" cy="523220"/>
          </a:xfrm>
          <a:prstGeom prst="rect">
            <a:avLst/>
          </a:prstGeom>
          <a:noFill/>
        </p:spPr>
        <p:txBody>
          <a:bodyPr wrap="none" rtlCol="0">
            <a:spAutoFit/>
          </a:bodyPr>
          <a:lstStyle/>
          <a:p>
            <a:r>
              <a:rPr lang="en-US" sz="2800" dirty="0">
                <a:solidFill>
                  <a:srgbClr val="69F400"/>
                </a:solidFill>
                <a:latin typeface="TT Positive" panose="020B0604020202020204" charset="0"/>
              </a:rPr>
              <a:t>+</a:t>
            </a:r>
            <a:r>
              <a:rPr lang="en-US" sz="2800" dirty="0">
                <a:solidFill>
                  <a:schemeClr val="bg1"/>
                </a:solidFill>
                <a:latin typeface="TT Positive" panose="020B0604020202020204" charset="0"/>
              </a:rPr>
              <a:t> Image region</a:t>
            </a:r>
            <a:endParaRPr lang="ru-RU" sz="2800" dirty="0">
              <a:solidFill>
                <a:schemeClr val="bg1"/>
              </a:solidFill>
              <a:latin typeface="TT Positive" panose="020B0604020202020204" charset="0"/>
            </a:endParaRPr>
          </a:p>
        </p:txBody>
      </p:sp>
      <p:sp>
        <p:nvSpPr>
          <p:cNvPr id="10" name="TextBox 9">
            <a:extLst>
              <a:ext uri="{FF2B5EF4-FFF2-40B4-BE49-F238E27FC236}">
                <a16:creationId xmlns:a16="http://schemas.microsoft.com/office/drawing/2014/main" id="{F3218843-717B-BACD-D016-B05455F46C92}"/>
              </a:ext>
            </a:extLst>
          </p:cNvPr>
          <p:cNvSpPr txBox="1"/>
          <p:nvPr/>
        </p:nvSpPr>
        <p:spPr>
          <a:xfrm>
            <a:off x="250892" y="4627640"/>
            <a:ext cx="7154523" cy="523220"/>
          </a:xfrm>
          <a:prstGeom prst="rect">
            <a:avLst/>
          </a:prstGeom>
          <a:noFill/>
        </p:spPr>
        <p:txBody>
          <a:bodyPr wrap="none" rtlCol="0">
            <a:spAutoFit/>
          </a:bodyPr>
          <a:lstStyle/>
          <a:p>
            <a:r>
              <a:rPr lang="en-US" sz="2800" dirty="0">
                <a:solidFill>
                  <a:srgbClr val="69F400"/>
                </a:solidFill>
                <a:latin typeface="TT Positive" panose="020B0604020202020204" charset="0"/>
              </a:rPr>
              <a:t>+</a:t>
            </a:r>
            <a:r>
              <a:rPr lang="en-US" sz="2800" dirty="0">
                <a:solidFill>
                  <a:schemeClr val="bg1"/>
                </a:solidFill>
                <a:latin typeface="TT Positive" panose="020B0604020202020204" charset="0"/>
              </a:rPr>
              <a:t> </a:t>
            </a:r>
            <a:r>
              <a:rPr lang="ru-RU" sz="2800" dirty="0">
                <a:solidFill>
                  <a:schemeClr val="bg1"/>
                </a:solidFill>
                <a:latin typeface="TT Positive" panose="020B0604020202020204" charset="0"/>
              </a:rPr>
              <a:t>Исполняемая память </a:t>
            </a:r>
            <a:r>
              <a:rPr lang="en-US" sz="2800" dirty="0">
                <a:solidFill>
                  <a:schemeClr val="bg1"/>
                </a:solidFill>
                <a:latin typeface="TT Positive" panose="020B0604020202020204" charset="0"/>
              </a:rPr>
              <a:t>(Region</a:t>
            </a:r>
            <a:r>
              <a:rPr lang="ru-RU" sz="2800" dirty="0">
                <a:solidFill>
                  <a:schemeClr val="bg1"/>
                </a:solidFill>
                <a:latin typeface="TT Positive" panose="020B0604020202020204" charset="0"/>
              </a:rPr>
              <a:t> позволяет</a:t>
            </a:r>
            <a:r>
              <a:rPr lang="en-US" sz="2800" dirty="0">
                <a:solidFill>
                  <a:schemeClr val="bg1"/>
                </a:solidFill>
                <a:latin typeface="TT Positive" panose="020B0604020202020204" charset="0"/>
              </a:rPr>
              <a:t>)</a:t>
            </a:r>
            <a:endParaRPr lang="ru-RU" sz="2800" dirty="0">
              <a:solidFill>
                <a:schemeClr val="bg1"/>
              </a:solidFill>
              <a:latin typeface="TT Positive" panose="020B0604020202020204" charset="0"/>
            </a:endParaRPr>
          </a:p>
        </p:txBody>
      </p:sp>
      <p:sp>
        <p:nvSpPr>
          <p:cNvPr id="11" name="TextBox 10">
            <a:extLst>
              <a:ext uri="{FF2B5EF4-FFF2-40B4-BE49-F238E27FC236}">
                <a16:creationId xmlns:a16="http://schemas.microsoft.com/office/drawing/2014/main" id="{BAC65B0F-3145-164F-71D0-94358B6A08FE}"/>
              </a:ext>
            </a:extLst>
          </p:cNvPr>
          <p:cNvSpPr txBox="1"/>
          <p:nvPr/>
        </p:nvSpPr>
        <p:spPr>
          <a:xfrm>
            <a:off x="250892" y="5674080"/>
            <a:ext cx="2868093" cy="523220"/>
          </a:xfrm>
          <a:prstGeom prst="rect">
            <a:avLst/>
          </a:prstGeom>
          <a:noFill/>
        </p:spPr>
        <p:txBody>
          <a:bodyPr wrap="none" rtlCol="0">
            <a:spAutoFit/>
          </a:bodyPr>
          <a:lstStyle/>
          <a:p>
            <a:r>
              <a:rPr lang="en-US" sz="2800" dirty="0">
                <a:solidFill>
                  <a:srgbClr val="FF0000"/>
                </a:solidFill>
                <a:latin typeface="TT Positive" panose="020B0604020202020204" charset="0"/>
              </a:rPr>
              <a:t>X</a:t>
            </a:r>
            <a:r>
              <a:rPr lang="en-US" sz="2800" dirty="0">
                <a:solidFill>
                  <a:schemeClr val="bg1"/>
                </a:solidFill>
                <a:latin typeface="TT Positive" panose="020B0604020202020204" charset="0"/>
              </a:rPr>
              <a:t> </a:t>
            </a:r>
            <a:r>
              <a:rPr lang="ru-RU" sz="2800" dirty="0">
                <a:solidFill>
                  <a:schemeClr val="bg1"/>
                </a:solidFill>
                <a:latin typeface="TT Positive" panose="020B0604020202020204" charset="0"/>
              </a:rPr>
              <a:t>Файл на диске</a:t>
            </a:r>
          </a:p>
        </p:txBody>
      </p:sp>
      <p:sp>
        <p:nvSpPr>
          <p:cNvPr id="12" name="TextBox 11">
            <a:extLst>
              <a:ext uri="{FF2B5EF4-FFF2-40B4-BE49-F238E27FC236}">
                <a16:creationId xmlns:a16="http://schemas.microsoft.com/office/drawing/2014/main" id="{B7E34AE2-C126-BF44-9DEE-455ECC54BABC}"/>
              </a:ext>
            </a:extLst>
          </p:cNvPr>
          <p:cNvSpPr txBox="1"/>
          <p:nvPr/>
        </p:nvSpPr>
        <p:spPr>
          <a:xfrm>
            <a:off x="250892" y="3581200"/>
            <a:ext cx="3523722" cy="523220"/>
          </a:xfrm>
          <a:prstGeom prst="rect">
            <a:avLst/>
          </a:prstGeom>
          <a:noFill/>
        </p:spPr>
        <p:txBody>
          <a:bodyPr wrap="none" rtlCol="0">
            <a:spAutoFit/>
          </a:bodyPr>
          <a:lstStyle/>
          <a:p>
            <a:r>
              <a:rPr lang="en-US" sz="2800" dirty="0">
                <a:solidFill>
                  <a:srgbClr val="69F400"/>
                </a:solidFill>
                <a:latin typeface="TT Positive" panose="020B0604020202020204" charset="0"/>
              </a:rPr>
              <a:t>+</a:t>
            </a:r>
            <a:r>
              <a:rPr lang="en-US" sz="2800" dirty="0">
                <a:solidFill>
                  <a:schemeClr val="bg1"/>
                </a:solidFill>
                <a:latin typeface="TT Positive" panose="020B0604020202020204" charset="0"/>
              </a:rPr>
              <a:t> </a:t>
            </a:r>
            <a:r>
              <a:rPr lang="ru-RU" sz="2800" dirty="0">
                <a:solidFill>
                  <a:schemeClr val="bg1"/>
                </a:solidFill>
                <a:latin typeface="TT Positive" panose="020B0604020202020204" charset="0"/>
              </a:rPr>
              <a:t>Нет</a:t>
            </a:r>
            <a:r>
              <a:rPr lang="en-US" sz="2800" dirty="0">
                <a:solidFill>
                  <a:schemeClr val="bg1"/>
                </a:solidFill>
                <a:latin typeface="TT Positive" panose="020B0604020202020204" charset="0"/>
              </a:rPr>
              <a:t> kernel callback</a:t>
            </a:r>
            <a:endParaRPr lang="ru-RU" sz="2800" dirty="0">
              <a:solidFill>
                <a:schemeClr val="bg1"/>
              </a:solidFill>
              <a:latin typeface="TT Positive" panose="020B0604020202020204" charset="0"/>
            </a:endParaRPr>
          </a:p>
        </p:txBody>
      </p:sp>
      <p:sp>
        <p:nvSpPr>
          <p:cNvPr id="13" name="TextBox 12">
            <a:extLst>
              <a:ext uri="{FF2B5EF4-FFF2-40B4-BE49-F238E27FC236}">
                <a16:creationId xmlns:a16="http://schemas.microsoft.com/office/drawing/2014/main" id="{82127D3C-2098-33D1-B05E-3B8021D0B327}"/>
              </a:ext>
            </a:extLst>
          </p:cNvPr>
          <p:cNvSpPr txBox="1"/>
          <p:nvPr/>
        </p:nvSpPr>
        <p:spPr>
          <a:xfrm>
            <a:off x="250893" y="6197300"/>
            <a:ext cx="4309193" cy="523220"/>
          </a:xfrm>
          <a:prstGeom prst="rect">
            <a:avLst/>
          </a:prstGeom>
          <a:noFill/>
        </p:spPr>
        <p:txBody>
          <a:bodyPr wrap="none" rtlCol="0">
            <a:spAutoFit/>
          </a:bodyPr>
          <a:lstStyle/>
          <a:p>
            <a:r>
              <a:rPr lang="en-US" sz="2800" dirty="0">
                <a:solidFill>
                  <a:srgbClr val="FF0000"/>
                </a:solidFill>
                <a:latin typeface="TT Positive" panose="020B0604020202020204" charset="0"/>
              </a:rPr>
              <a:t>X</a:t>
            </a:r>
            <a:r>
              <a:rPr lang="en-US" sz="2800" dirty="0">
                <a:solidFill>
                  <a:schemeClr val="bg1"/>
                </a:solidFill>
                <a:latin typeface="TT Positive" panose="020B0604020202020204" charset="0"/>
              </a:rPr>
              <a:t> </a:t>
            </a:r>
            <a:r>
              <a:rPr lang="ru-RU" sz="2800" dirty="0">
                <a:solidFill>
                  <a:schemeClr val="bg1"/>
                </a:solidFill>
                <a:latin typeface="TT Positive" panose="020B0604020202020204" charset="0"/>
              </a:rPr>
              <a:t>Используют для </a:t>
            </a:r>
            <a:r>
              <a:rPr lang="ru-RU" sz="2800" dirty="0" err="1">
                <a:solidFill>
                  <a:schemeClr val="bg1"/>
                </a:solidFill>
                <a:latin typeface="TT Positive" panose="020B0604020202020204" charset="0"/>
              </a:rPr>
              <a:t>анхука</a:t>
            </a:r>
            <a:endParaRPr lang="ru-RU" sz="2800" dirty="0">
              <a:solidFill>
                <a:schemeClr val="bg1"/>
              </a:solidFill>
              <a:latin typeface="TT Positive" panose="020B0604020202020204" charset="0"/>
            </a:endParaRPr>
          </a:p>
        </p:txBody>
      </p:sp>
      <p:sp>
        <p:nvSpPr>
          <p:cNvPr id="14" name="Прямоугольник 13">
            <a:extLst>
              <a:ext uri="{FF2B5EF4-FFF2-40B4-BE49-F238E27FC236}">
                <a16:creationId xmlns:a16="http://schemas.microsoft.com/office/drawing/2014/main" id="{CA3F21F8-C38B-5546-BF06-7F19076D659B}"/>
              </a:ext>
            </a:extLst>
          </p:cNvPr>
          <p:cNvSpPr/>
          <p:nvPr/>
        </p:nvSpPr>
        <p:spPr>
          <a:xfrm>
            <a:off x="7819385" y="1021080"/>
            <a:ext cx="4206390" cy="56994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TextBox 14">
            <a:extLst>
              <a:ext uri="{FF2B5EF4-FFF2-40B4-BE49-F238E27FC236}">
                <a16:creationId xmlns:a16="http://schemas.microsoft.com/office/drawing/2014/main" id="{5E0B06C2-0E29-EC63-1A4F-4DDA919C11E8}"/>
              </a:ext>
            </a:extLst>
          </p:cNvPr>
          <p:cNvSpPr txBox="1"/>
          <p:nvPr/>
        </p:nvSpPr>
        <p:spPr>
          <a:xfrm>
            <a:off x="8024033" y="1021080"/>
            <a:ext cx="3894149" cy="5755422"/>
          </a:xfrm>
          <a:prstGeom prst="rect">
            <a:avLst/>
          </a:prstGeom>
          <a:noFill/>
        </p:spPr>
        <p:txBody>
          <a:bodyPr wrap="square" rtlCol="0">
            <a:spAutoFit/>
          </a:bodyPr>
          <a:lstStyle/>
          <a:p>
            <a:r>
              <a:rPr lang="en-US" sz="1600" dirty="0">
                <a:solidFill>
                  <a:srgbClr val="2B91AF"/>
                </a:solidFill>
                <a:latin typeface="TT Positive" panose="020B0604020202020204" charset="0"/>
                <a:ea typeface="Source Code Pro" panose="020B0309030403020204" pitchFamily="49" charset="0"/>
              </a:rPr>
              <a:t>HANDLE</a:t>
            </a:r>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hFile</a:t>
            </a:r>
            <a:r>
              <a:rPr lang="en-US" sz="1600" dirty="0">
                <a:solidFill>
                  <a:srgbClr val="000000"/>
                </a:solidFill>
                <a:latin typeface="TT Positive" panose="020B0604020202020204" charset="0"/>
                <a:ea typeface="Source Code Pro" panose="020B0309030403020204" pitchFamily="49" charset="0"/>
              </a:rPr>
              <a:t> = </a:t>
            </a:r>
            <a:r>
              <a:rPr lang="en-US" sz="1600" dirty="0" err="1">
                <a:solidFill>
                  <a:srgbClr val="6F008A"/>
                </a:solidFill>
                <a:latin typeface="TT Positive" panose="020B0604020202020204" charset="0"/>
                <a:ea typeface="Source Code Pro" panose="020B0309030403020204" pitchFamily="49" charset="0"/>
              </a:rPr>
              <a:t>CreateFile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TEXT</a:t>
            </a:r>
            <a:r>
              <a:rPr lang="en-US" sz="1600" dirty="0">
                <a:solidFill>
                  <a:srgbClr val="000000"/>
                </a:solidFill>
                <a:latin typeface="TT Positive" panose="020B0604020202020204" charset="0"/>
                <a:ea typeface="Source Code Pro" panose="020B0309030403020204" pitchFamily="49" charset="0"/>
              </a:rPr>
              <a:t>(</a:t>
            </a:r>
            <a:r>
              <a:rPr lang="en-US" sz="1600" dirty="0">
                <a:solidFill>
                  <a:srgbClr val="A31515"/>
                </a:solidFill>
                <a:latin typeface="TT Positive" panose="020B0604020202020204" charset="0"/>
                <a:ea typeface="Source Code Pro" panose="020B0309030403020204" pitchFamily="49" charset="0"/>
              </a:rPr>
              <a:t>"C:\\prog.exe"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GENERIC_READ</a:t>
            </a:r>
            <a:r>
              <a:rPr lang="en-US" sz="1600" dirty="0">
                <a:solidFill>
                  <a:srgbClr val="000000"/>
                </a:solidFill>
                <a:latin typeface="TT Positive" panose="020B0604020202020204" charset="0"/>
                <a:ea typeface="Source Code Pro" panose="020B0309030403020204" pitchFamily="49" charset="0"/>
              </a:rPr>
              <a:t> | </a:t>
            </a:r>
            <a:r>
              <a:rPr lang="en-US" sz="1600" dirty="0">
                <a:solidFill>
                  <a:srgbClr val="6F008A"/>
                </a:solidFill>
                <a:latin typeface="TT Positive" panose="020B0604020202020204" charset="0"/>
                <a:ea typeface="Source Code Pro" panose="020B0309030403020204" pitchFamily="49" charset="0"/>
              </a:rPr>
              <a:t>GENERIC_WRITE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 . .);</a:t>
            </a:r>
          </a:p>
          <a:p>
            <a:endParaRPr lang="en-US" sz="1600" dirty="0">
              <a:solidFill>
                <a:srgbClr val="000000"/>
              </a:solidFill>
              <a:latin typeface="TT Positive" panose="020B0604020202020204" charset="0"/>
              <a:ea typeface="Source Code Pro" panose="020B0309030403020204" pitchFamily="49" charset="0"/>
            </a:endParaRPr>
          </a:p>
          <a:p>
            <a:r>
              <a:rPr lang="en-US" sz="1600" dirty="0">
                <a:solidFill>
                  <a:srgbClr val="2B91AF"/>
                </a:solidFill>
                <a:latin typeface="TT Positive" panose="020B0604020202020204" charset="0"/>
                <a:ea typeface="Source Code Pro" panose="020B0309030403020204" pitchFamily="49" charset="0"/>
              </a:rPr>
              <a:t>DWORD</a:t>
            </a:r>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dwFileSize</a:t>
            </a:r>
            <a:r>
              <a:rPr lang="en-US" sz="1600" dirty="0">
                <a:solidFill>
                  <a:srgbClr val="000000"/>
                </a:solidFill>
                <a:latin typeface="TT Positive" panose="020B0604020202020204" charset="0"/>
                <a:ea typeface="Source Code Pro" panose="020B0309030403020204" pitchFamily="49" charset="0"/>
              </a:rPr>
              <a:t> = </a:t>
            </a:r>
            <a:r>
              <a:rPr lang="en-US" sz="1600" dirty="0" err="1">
                <a:solidFill>
                  <a:srgbClr val="000000"/>
                </a:solidFill>
                <a:latin typeface="TT Positive" panose="020B0604020202020204" charset="0"/>
                <a:ea typeface="Source Code Pro" panose="020B0309030403020204" pitchFamily="49" charset="0"/>
              </a:rPr>
              <a:t>GetFileSize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hFile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NULL</a:t>
            </a:r>
            <a:r>
              <a:rPr lang="en-US" sz="1600" dirty="0">
                <a:solidFill>
                  <a:srgbClr val="000000"/>
                </a:solidFill>
                <a:latin typeface="TT Positive" panose="020B0604020202020204" charset="0"/>
                <a:ea typeface="Source Code Pro" panose="020B0309030403020204" pitchFamily="49" charset="0"/>
              </a:rPr>
              <a:t>);</a:t>
            </a:r>
          </a:p>
          <a:p>
            <a:endParaRPr lang="ru-RU" sz="1600" dirty="0">
              <a:solidFill>
                <a:srgbClr val="000000"/>
              </a:solidFill>
              <a:latin typeface="TT Positive" panose="020B0604020202020204" charset="0"/>
              <a:ea typeface="Source Code Pro" panose="020B0309030403020204" pitchFamily="49" charset="0"/>
            </a:endParaRPr>
          </a:p>
          <a:p>
            <a:r>
              <a:rPr lang="en-US" sz="1600" dirty="0">
                <a:solidFill>
                  <a:srgbClr val="2B91AF"/>
                </a:solidFill>
                <a:latin typeface="TT Positive" panose="020B0604020202020204" charset="0"/>
                <a:ea typeface="Source Code Pro" panose="020B0309030403020204" pitchFamily="49" charset="0"/>
              </a:rPr>
              <a:t>HANDLE</a:t>
            </a:r>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hMapping</a:t>
            </a:r>
            <a:r>
              <a:rPr lang="en-US" sz="1600" dirty="0">
                <a:solidFill>
                  <a:srgbClr val="000000"/>
                </a:solidFill>
                <a:latin typeface="TT Positive" panose="020B0604020202020204" charset="0"/>
                <a:ea typeface="Source Code Pro" panose="020B0309030403020204" pitchFamily="49" charset="0"/>
              </a:rPr>
              <a:t> = </a:t>
            </a:r>
            <a:r>
              <a:rPr lang="en-US" sz="1600" dirty="0" err="1">
                <a:solidFill>
                  <a:srgbClr val="6F008A"/>
                </a:solidFill>
                <a:latin typeface="TT Positive" panose="020B0604020202020204" charset="0"/>
                <a:ea typeface="Source Code Pro" panose="020B0309030403020204" pitchFamily="49" charset="0"/>
              </a:rPr>
              <a:t>CreateFileMapping</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hFile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NULL</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PAGE_READONLY</a:t>
            </a:r>
            <a:r>
              <a:rPr lang="en-US" sz="1600" dirty="0">
                <a:solidFill>
                  <a:srgbClr val="000000"/>
                </a:solidFill>
                <a:latin typeface="TT Positive" panose="020B0604020202020204" charset="0"/>
                <a:ea typeface="Source Code Pro" panose="020B0309030403020204" pitchFamily="49" charset="0"/>
              </a:rPr>
              <a:t> | </a:t>
            </a:r>
            <a:r>
              <a:rPr lang="en-US" sz="1600" dirty="0">
                <a:solidFill>
                  <a:srgbClr val="6F008A"/>
                </a:solidFill>
                <a:latin typeface="TT Positive" panose="020B0604020202020204" charset="0"/>
                <a:ea typeface="Source Code Pro" panose="020B0309030403020204" pitchFamily="49" charset="0"/>
              </a:rPr>
              <a:t>SEC_IMAGE_NO_EXECUTE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0,</a:t>
            </a:r>
          </a:p>
          <a:p>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dwFileSize</a:t>
            </a:r>
            <a:r>
              <a:rPr lang="en-US" sz="1600" dirty="0">
                <a:solidFill>
                  <a:srgbClr val="000000"/>
                </a:solidFill>
                <a:latin typeface="TT Positive" panose="020B0604020202020204" charset="0"/>
                <a:ea typeface="Source Code Pro" panose="020B0309030403020204" pitchFamily="49" charset="0"/>
              </a:rPr>
              <a:t>,</a:t>
            </a:r>
          </a:p>
          <a:p>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NULL</a:t>
            </a:r>
            <a:r>
              <a:rPr lang="en-US" sz="1600" dirty="0">
                <a:solidFill>
                  <a:srgbClr val="000000"/>
                </a:solidFill>
                <a:latin typeface="TT Positive" panose="020B0604020202020204" charset="0"/>
                <a:ea typeface="Source Code Pro" panose="020B0309030403020204" pitchFamily="49" charset="0"/>
              </a:rPr>
              <a:t>);</a:t>
            </a:r>
          </a:p>
          <a:p>
            <a:endParaRPr lang="ru-RU" sz="1600" dirty="0">
              <a:solidFill>
                <a:srgbClr val="000000"/>
              </a:solidFill>
              <a:latin typeface="TT Positive" panose="020B0604020202020204" charset="0"/>
              <a:ea typeface="Source Code Pro" panose="020B0309030403020204" pitchFamily="49" charset="0"/>
            </a:endParaRPr>
          </a:p>
          <a:p>
            <a:r>
              <a:rPr lang="en-US" sz="1600" dirty="0">
                <a:solidFill>
                  <a:srgbClr val="2B91AF"/>
                </a:solidFill>
                <a:latin typeface="TT Positive" panose="020B0604020202020204" charset="0"/>
                <a:ea typeface="Source Code Pro" panose="020B0309030403020204" pitchFamily="49" charset="0"/>
              </a:rPr>
              <a:t>LPVOID</a:t>
            </a:r>
            <a:r>
              <a:rPr lang="en-US" sz="1600" dirty="0">
                <a:solidFill>
                  <a:srgbClr val="000000"/>
                </a:solidFill>
                <a:latin typeface="TT Positive" panose="020B0604020202020204" charset="0"/>
                <a:ea typeface="Source Code Pro" panose="020B0309030403020204" pitchFamily="49" charset="0"/>
              </a:rPr>
              <a:t> </a:t>
            </a:r>
            <a:r>
              <a:rPr lang="en-US" sz="1600" dirty="0" err="1">
                <a:solidFill>
                  <a:srgbClr val="000000"/>
                </a:solidFill>
                <a:latin typeface="TT Positive" panose="020B0604020202020204" charset="0"/>
                <a:ea typeface="Source Code Pro" panose="020B0309030403020204" pitchFamily="49" charset="0"/>
              </a:rPr>
              <a:t>lpBaseAddress</a:t>
            </a:r>
            <a:r>
              <a:rPr lang="en-US" sz="1600" dirty="0">
                <a:solidFill>
                  <a:srgbClr val="000000"/>
                </a:solidFill>
                <a:latin typeface="TT Positive" panose="020B0604020202020204" charset="0"/>
                <a:ea typeface="Source Code Pro" panose="020B0309030403020204" pitchFamily="49" charset="0"/>
              </a:rPr>
              <a:t> = </a:t>
            </a:r>
            <a:r>
              <a:rPr lang="en-US" sz="1600" dirty="0" err="1">
                <a:solidFill>
                  <a:srgbClr val="000000"/>
                </a:solidFill>
                <a:latin typeface="TT Positive" panose="020B0604020202020204" charset="0"/>
                <a:ea typeface="Source Code Pro" panose="020B0309030403020204" pitchFamily="49" charset="0"/>
              </a:rPr>
              <a:t>MapViewOfFile</a:t>
            </a:r>
            <a:r>
              <a:rPr lang="en-US" sz="1600" dirty="0">
                <a:solidFill>
                  <a:srgbClr val="000000"/>
                </a:solidFill>
                <a:latin typeface="TT Positive" panose="020B0604020202020204" charset="0"/>
                <a:ea typeface="Source Code Pro" panose="020B0309030403020204" pitchFamily="49" charset="0"/>
              </a:rPr>
              <a:t>(</a:t>
            </a:r>
            <a:r>
              <a:rPr lang="en-US" sz="1600" dirty="0" err="1">
                <a:solidFill>
                  <a:srgbClr val="000000"/>
                </a:solidFill>
                <a:latin typeface="TT Positive" panose="020B0604020202020204" charset="0"/>
                <a:ea typeface="Source Code Pro" panose="020B0309030403020204" pitchFamily="49" charset="0"/>
              </a:rPr>
              <a:t>hMapping</a:t>
            </a:r>
            <a:r>
              <a:rPr lang="en-US" sz="1600" dirty="0">
                <a:solidFill>
                  <a:srgbClr val="000000"/>
                </a:solidFill>
                <a:latin typeface="TT Positive" panose="020B0604020202020204" charset="0"/>
                <a:ea typeface="Source Code Pro" panose="020B0309030403020204" pitchFamily="49" charset="0"/>
              </a:rPr>
              <a:t>, </a:t>
            </a:r>
            <a:r>
              <a:rPr lang="en-US" sz="1600" dirty="0">
                <a:solidFill>
                  <a:srgbClr val="6F008A"/>
                </a:solidFill>
                <a:latin typeface="TT Positive" panose="020B0604020202020204" charset="0"/>
                <a:ea typeface="Source Code Pro" panose="020B0309030403020204" pitchFamily="49" charset="0"/>
              </a:rPr>
              <a:t>FILE_MAP_READ</a:t>
            </a:r>
            <a:r>
              <a:rPr lang="en-US" sz="1600" dirty="0">
                <a:solidFill>
                  <a:srgbClr val="000000"/>
                </a:solidFill>
                <a:latin typeface="TT Positive" panose="020B0604020202020204" charset="0"/>
                <a:ea typeface="Source Code Pro" panose="020B0309030403020204" pitchFamily="49" charset="0"/>
              </a:rPr>
              <a:t>, 0, 0, 0);</a:t>
            </a:r>
          </a:p>
        </p:txBody>
      </p:sp>
      <p:sp>
        <p:nvSpPr>
          <p:cNvPr id="16" name="Прямоугольник: скругленные углы 15">
            <a:extLst>
              <a:ext uri="{FF2B5EF4-FFF2-40B4-BE49-F238E27FC236}">
                <a16:creationId xmlns:a16="http://schemas.microsoft.com/office/drawing/2014/main" id="{AD134020-1D5C-C00D-EC8E-4D76A07007B5}"/>
              </a:ext>
            </a:extLst>
          </p:cNvPr>
          <p:cNvSpPr/>
          <p:nvPr/>
        </p:nvSpPr>
        <p:spPr>
          <a:xfrm>
            <a:off x="84667" y="1092201"/>
            <a:ext cx="7338232" cy="2489000"/>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
        <p:nvSpPr>
          <p:cNvPr id="17" name="Прямоугольник: скругленные углы 16">
            <a:extLst>
              <a:ext uri="{FF2B5EF4-FFF2-40B4-BE49-F238E27FC236}">
                <a16:creationId xmlns:a16="http://schemas.microsoft.com/office/drawing/2014/main" id="{4E4AB1FF-EFE9-1F9A-3A8C-81B7AC9A3C35}"/>
              </a:ext>
            </a:extLst>
          </p:cNvPr>
          <p:cNvSpPr/>
          <p:nvPr/>
        </p:nvSpPr>
        <p:spPr>
          <a:xfrm>
            <a:off x="7760500" y="1021080"/>
            <a:ext cx="4346834" cy="5755422"/>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3712292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65C9B9E2-38D1-58D7-2651-957B436E4064}"/>
              </a:ext>
            </a:extLst>
          </p:cNvPr>
          <p:cNvSpPr>
            <a:spLocks noGrp="1"/>
          </p:cNvSpPr>
          <p:nvPr>
            <p:ph type="title"/>
          </p:nvPr>
        </p:nvSpPr>
        <p:spPr>
          <a:xfrm>
            <a:off x="587375" y="2287994"/>
            <a:ext cx="5353621" cy="2931226"/>
          </a:xfrm>
        </p:spPr>
        <p:txBody>
          <a:bodyPr/>
          <a:lstStyle/>
          <a:p>
            <a:r>
              <a:rPr lang="ru-RU" i="1" dirty="0">
                <a:solidFill>
                  <a:schemeClr val="bg2"/>
                </a:solidFill>
              </a:rPr>
              <a:t>Знакомимся</a:t>
            </a:r>
            <a:br>
              <a:rPr lang="ru-RU" dirty="0"/>
            </a:br>
            <a:r>
              <a:rPr lang="ru-RU" dirty="0"/>
              <a:t>с регионами</a:t>
            </a:r>
          </a:p>
        </p:txBody>
      </p:sp>
      <p:sp>
        <p:nvSpPr>
          <p:cNvPr id="9" name="Текст 8">
            <a:extLst>
              <a:ext uri="{FF2B5EF4-FFF2-40B4-BE49-F238E27FC236}">
                <a16:creationId xmlns:a16="http://schemas.microsoft.com/office/drawing/2014/main" id="{4819D875-1087-1CB7-576D-AAE6D3750322}"/>
              </a:ext>
            </a:extLst>
          </p:cNvPr>
          <p:cNvSpPr>
            <a:spLocks noGrp="1"/>
          </p:cNvSpPr>
          <p:nvPr>
            <p:ph type="body" sz="quarter" idx="14"/>
          </p:nvPr>
        </p:nvSpPr>
        <p:spPr>
          <a:xfrm>
            <a:off x="587375" y="5387971"/>
            <a:ext cx="5332000" cy="777879"/>
          </a:xfrm>
        </p:spPr>
        <p:txBody>
          <a:bodyPr>
            <a:normAutofit/>
          </a:bodyPr>
          <a:lstStyle/>
          <a:p>
            <a:r>
              <a:rPr lang="ru-RU" dirty="0"/>
              <a:t>На что я обратил внимание и что меня </a:t>
            </a:r>
            <a:r>
              <a:rPr lang="ru-RU" dirty="0" err="1"/>
              <a:t>смотивировало</a:t>
            </a:r>
            <a:r>
              <a:rPr lang="ru-RU" dirty="0"/>
              <a:t> провести это исследование </a:t>
            </a:r>
          </a:p>
        </p:txBody>
      </p:sp>
      <p:sp>
        <p:nvSpPr>
          <p:cNvPr id="13" name="Текст 12">
            <a:extLst>
              <a:ext uri="{FF2B5EF4-FFF2-40B4-BE49-F238E27FC236}">
                <a16:creationId xmlns:a16="http://schemas.microsoft.com/office/drawing/2014/main" id="{60E5BBA6-403E-B653-6857-6062322B615C}"/>
              </a:ext>
            </a:extLst>
          </p:cNvPr>
          <p:cNvSpPr>
            <a:spLocks noGrp="1"/>
          </p:cNvSpPr>
          <p:nvPr>
            <p:ph type="body" sz="quarter" idx="15"/>
          </p:nvPr>
        </p:nvSpPr>
        <p:spPr/>
        <p:txBody>
          <a:bodyPr anchor="b"/>
          <a:lstStyle/>
          <a:p>
            <a:r>
              <a:rPr lang="ru-RU" dirty="0"/>
              <a:t>01</a:t>
            </a:r>
            <a:endParaRPr lang="en-GB" dirty="0"/>
          </a:p>
        </p:txBody>
      </p:sp>
    </p:spTree>
    <p:extLst>
      <p:ext uri="{BB962C8B-B14F-4D97-AF65-F5344CB8AC3E}">
        <p14:creationId xmlns:p14="http://schemas.microsoft.com/office/powerpoint/2010/main" val="156416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02975" y="561800"/>
            <a:ext cx="8052144" cy="1052552"/>
          </a:xfrm>
        </p:spPr>
        <p:txBody>
          <a:bodyPr/>
          <a:lstStyle/>
          <a:p>
            <a:r>
              <a:rPr lang="en-US" i="1" dirty="0">
                <a:solidFill>
                  <a:schemeClr val="bg2"/>
                </a:solidFill>
              </a:rPr>
              <a:t>Function</a:t>
            </a:r>
            <a:r>
              <a:rPr lang="ru-RU" i="1" dirty="0">
                <a:solidFill>
                  <a:schemeClr val="bg2"/>
                </a:solidFill>
              </a:rPr>
              <a:t> </a:t>
            </a:r>
            <a:r>
              <a:rPr lang="en-US" dirty="0"/>
              <a:t>Stomping</a:t>
            </a:r>
            <a:endParaRPr lang="ru-RU" dirty="0">
              <a:solidFill>
                <a:srgbClr val="FF0000"/>
              </a:solidFill>
            </a:endParaRPr>
          </a:p>
        </p:txBody>
      </p:sp>
      <p:sp>
        <p:nvSpPr>
          <p:cNvPr id="3" name="TextBox 2">
            <a:extLst>
              <a:ext uri="{FF2B5EF4-FFF2-40B4-BE49-F238E27FC236}">
                <a16:creationId xmlns:a16="http://schemas.microsoft.com/office/drawing/2014/main" id="{3F4DF9CB-F1F9-5916-4BB4-A825B50A23A2}"/>
              </a:ext>
            </a:extLst>
          </p:cNvPr>
          <p:cNvSpPr txBox="1"/>
          <p:nvPr/>
        </p:nvSpPr>
        <p:spPr>
          <a:xfrm>
            <a:off x="8139954" y="1293293"/>
            <a:ext cx="2879314" cy="523220"/>
          </a:xfrm>
          <a:prstGeom prst="rect">
            <a:avLst/>
          </a:prstGeom>
          <a:noFill/>
        </p:spPr>
        <p:txBody>
          <a:bodyPr wrap="none" rtlCol="0">
            <a:spAutoFit/>
          </a:bodyPr>
          <a:lstStyle/>
          <a:p>
            <a:r>
              <a:rPr lang="en-US" sz="2800" dirty="0">
                <a:solidFill>
                  <a:schemeClr val="bg2"/>
                </a:solidFill>
                <a:latin typeface="TT Positive" panose="020B0604020202020204" charset="0"/>
              </a:rPr>
              <a:t>Remote Injection</a:t>
            </a:r>
            <a:endParaRPr lang="ru-RU" sz="2800" dirty="0">
              <a:solidFill>
                <a:schemeClr val="bg2"/>
              </a:solidFill>
              <a:latin typeface="TT Positive" panose="020B0604020202020204" charset="0"/>
            </a:endParaRPr>
          </a:p>
        </p:txBody>
      </p:sp>
      <p:sp>
        <p:nvSpPr>
          <p:cNvPr id="4" name="TextBox 3">
            <a:extLst>
              <a:ext uri="{FF2B5EF4-FFF2-40B4-BE49-F238E27FC236}">
                <a16:creationId xmlns:a16="http://schemas.microsoft.com/office/drawing/2014/main" id="{30A8ABA8-7965-5332-2977-F8D65D9691F3}"/>
              </a:ext>
            </a:extLst>
          </p:cNvPr>
          <p:cNvSpPr txBox="1"/>
          <p:nvPr/>
        </p:nvSpPr>
        <p:spPr>
          <a:xfrm>
            <a:off x="1151478" y="1815917"/>
            <a:ext cx="3294492" cy="954107"/>
          </a:xfrm>
          <a:prstGeom prst="rect">
            <a:avLst/>
          </a:prstGeom>
          <a:noFill/>
        </p:spPr>
        <p:txBody>
          <a:bodyPr wrap="none" rtlCol="0">
            <a:spAutoFit/>
          </a:bodyPr>
          <a:lstStyle/>
          <a:p>
            <a:pPr marL="514350" indent="-514350">
              <a:buAutoNum type="arabicPeriod"/>
            </a:pPr>
            <a:r>
              <a:rPr lang="en-US" sz="2800" dirty="0" err="1">
                <a:solidFill>
                  <a:schemeClr val="bg1"/>
                </a:solidFill>
                <a:latin typeface="TT Positive" panose="020B0604020202020204" charset="0"/>
              </a:rPr>
              <a:t>LoadLibrary</a:t>
            </a:r>
            <a:r>
              <a:rPr lang="en-US" sz="2800" dirty="0">
                <a:solidFill>
                  <a:schemeClr val="bg1"/>
                </a:solidFill>
                <a:latin typeface="TT Positive" panose="020B0604020202020204" charset="0"/>
              </a:rPr>
              <a:t>() </a:t>
            </a:r>
          </a:p>
          <a:p>
            <a:pPr lvl="1"/>
            <a:r>
              <a:rPr lang="en-US" sz="2800" dirty="0">
                <a:solidFill>
                  <a:schemeClr val="bg1"/>
                </a:solidFill>
                <a:latin typeface="TT Positive" panose="020B0604020202020204" charset="0"/>
              </a:rPr>
              <a:t>	/ static linking</a:t>
            </a:r>
            <a:endParaRPr lang="ru-RU" sz="2800" dirty="0">
              <a:solidFill>
                <a:schemeClr val="bg1"/>
              </a:solidFill>
              <a:latin typeface="TT Positive" panose="020B0604020202020204" charset="0"/>
            </a:endParaRPr>
          </a:p>
        </p:txBody>
      </p:sp>
      <p:sp>
        <p:nvSpPr>
          <p:cNvPr id="9" name="TextBox 8">
            <a:extLst>
              <a:ext uri="{FF2B5EF4-FFF2-40B4-BE49-F238E27FC236}">
                <a16:creationId xmlns:a16="http://schemas.microsoft.com/office/drawing/2014/main" id="{E6365FF0-2C0E-3730-E2BB-8A8CF79E0000}"/>
              </a:ext>
            </a:extLst>
          </p:cNvPr>
          <p:cNvSpPr txBox="1"/>
          <p:nvPr/>
        </p:nvSpPr>
        <p:spPr>
          <a:xfrm>
            <a:off x="1161023" y="2770024"/>
            <a:ext cx="3403496" cy="523220"/>
          </a:xfrm>
          <a:prstGeom prst="rect">
            <a:avLst/>
          </a:prstGeom>
          <a:noFill/>
        </p:spPr>
        <p:txBody>
          <a:bodyPr wrap="none" rtlCol="0">
            <a:spAutoFit/>
          </a:bodyPr>
          <a:lstStyle/>
          <a:p>
            <a:r>
              <a:rPr lang="en-US" sz="2800" dirty="0">
                <a:solidFill>
                  <a:schemeClr val="bg1"/>
                </a:solidFill>
                <a:latin typeface="TT Positive" panose="020B0604020202020204" charset="0"/>
              </a:rPr>
              <a:t>2. </a:t>
            </a:r>
            <a:r>
              <a:rPr lang="en-US" sz="2800" dirty="0" err="1">
                <a:solidFill>
                  <a:schemeClr val="bg1"/>
                </a:solidFill>
                <a:latin typeface="TT Positive" panose="020B0604020202020204" charset="0"/>
              </a:rPr>
              <a:t>GetProcAddress</a:t>
            </a:r>
            <a:r>
              <a:rPr lang="en-US" sz="2800" dirty="0">
                <a:solidFill>
                  <a:schemeClr val="bg1"/>
                </a:solidFill>
                <a:latin typeface="TT Positive" panose="020B0604020202020204" charset="0"/>
              </a:rPr>
              <a:t>()</a:t>
            </a:r>
            <a:endParaRPr lang="ru-RU" sz="2800" dirty="0">
              <a:solidFill>
                <a:schemeClr val="bg1"/>
              </a:solidFill>
              <a:latin typeface="TT Positive" panose="020B0604020202020204" charset="0"/>
            </a:endParaRPr>
          </a:p>
        </p:txBody>
      </p:sp>
      <p:sp>
        <p:nvSpPr>
          <p:cNvPr id="10" name="TextBox 9">
            <a:extLst>
              <a:ext uri="{FF2B5EF4-FFF2-40B4-BE49-F238E27FC236}">
                <a16:creationId xmlns:a16="http://schemas.microsoft.com/office/drawing/2014/main" id="{4978B904-EEB9-4662-E12A-F95BECA7C044}"/>
              </a:ext>
            </a:extLst>
          </p:cNvPr>
          <p:cNvSpPr txBox="1"/>
          <p:nvPr/>
        </p:nvSpPr>
        <p:spPr>
          <a:xfrm>
            <a:off x="1161023" y="4802268"/>
            <a:ext cx="3440365" cy="523220"/>
          </a:xfrm>
          <a:prstGeom prst="rect">
            <a:avLst/>
          </a:prstGeom>
          <a:noFill/>
        </p:spPr>
        <p:txBody>
          <a:bodyPr wrap="none" rtlCol="0">
            <a:spAutoFit/>
          </a:bodyPr>
          <a:lstStyle/>
          <a:p>
            <a:r>
              <a:rPr lang="en-US" sz="2800" dirty="0">
                <a:solidFill>
                  <a:schemeClr val="bg2"/>
                </a:solidFill>
                <a:latin typeface="TT Positive" panose="020B0604020202020204" charset="0"/>
              </a:rPr>
              <a:t>5. </a:t>
            </a:r>
            <a:r>
              <a:rPr lang="en-US" sz="2800" dirty="0" err="1">
                <a:solidFill>
                  <a:schemeClr val="bg2"/>
                </a:solidFill>
                <a:latin typeface="TT Positive" panose="020B0604020202020204" charset="0"/>
              </a:rPr>
              <a:t>VirtualProtect</a:t>
            </a:r>
            <a:r>
              <a:rPr lang="en-US" sz="2800" dirty="0">
                <a:solidFill>
                  <a:schemeClr val="bg2"/>
                </a:solidFill>
                <a:latin typeface="TT Positive" panose="020B0604020202020204" charset="0"/>
              </a:rPr>
              <a:t>(RX)</a:t>
            </a:r>
            <a:endParaRPr lang="ru-RU" sz="2800" dirty="0">
              <a:solidFill>
                <a:schemeClr val="bg2"/>
              </a:solidFill>
              <a:latin typeface="TT Positive" panose="020B0604020202020204" charset="0"/>
            </a:endParaRPr>
          </a:p>
        </p:txBody>
      </p:sp>
      <p:sp>
        <p:nvSpPr>
          <p:cNvPr id="11" name="TextBox 10">
            <a:extLst>
              <a:ext uri="{FF2B5EF4-FFF2-40B4-BE49-F238E27FC236}">
                <a16:creationId xmlns:a16="http://schemas.microsoft.com/office/drawing/2014/main" id="{3801288C-B469-A787-C7F1-BF68E405D965}"/>
              </a:ext>
            </a:extLst>
          </p:cNvPr>
          <p:cNvSpPr txBox="1"/>
          <p:nvPr/>
        </p:nvSpPr>
        <p:spPr>
          <a:xfrm>
            <a:off x="1161023" y="3440413"/>
            <a:ext cx="3563796" cy="523220"/>
          </a:xfrm>
          <a:prstGeom prst="rect">
            <a:avLst/>
          </a:prstGeom>
          <a:noFill/>
        </p:spPr>
        <p:txBody>
          <a:bodyPr wrap="none" rtlCol="0">
            <a:spAutoFit/>
          </a:bodyPr>
          <a:lstStyle/>
          <a:p>
            <a:r>
              <a:rPr lang="en-US" sz="2800" dirty="0">
                <a:solidFill>
                  <a:schemeClr val="bg2"/>
                </a:solidFill>
                <a:latin typeface="TT Positive" panose="020B0604020202020204" charset="0"/>
              </a:rPr>
              <a:t>3. </a:t>
            </a:r>
            <a:r>
              <a:rPr lang="en-US" sz="2800" dirty="0" err="1">
                <a:solidFill>
                  <a:schemeClr val="bg2"/>
                </a:solidFill>
                <a:latin typeface="TT Positive" panose="020B0604020202020204" charset="0"/>
              </a:rPr>
              <a:t>VirtualProtect</a:t>
            </a:r>
            <a:r>
              <a:rPr lang="en-US" sz="2800" dirty="0">
                <a:solidFill>
                  <a:schemeClr val="bg2"/>
                </a:solidFill>
                <a:latin typeface="TT Positive" panose="020B0604020202020204" charset="0"/>
              </a:rPr>
              <a:t>(RW)</a:t>
            </a:r>
            <a:endParaRPr lang="ru-RU" sz="2800" dirty="0">
              <a:solidFill>
                <a:schemeClr val="bg2"/>
              </a:solidFill>
              <a:latin typeface="TT Positive" panose="020B0604020202020204" charset="0"/>
            </a:endParaRPr>
          </a:p>
        </p:txBody>
      </p:sp>
      <p:sp>
        <p:nvSpPr>
          <p:cNvPr id="12" name="TextBox 11">
            <a:extLst>
              <a:ext uri="{FF2B5EF4-FFF2-40B4-BE49-F238E27FC236}">
                <a16:creationId xmlns:a16="http://schemas.microsoft.com/office/drawing/2014/main" id="{FD27F3F6-89B9-A136-CE0C-3B28BDAFF5BA}"/>
              </a:ext>
            </a:extLst>
          </p:cNvPr>
          <p:cNvSpPr txBox="1"/>
          <p:nvPr/>
        </p:nvSpPr>
        <p:spPr>
          <a:xfrm>
            <a:off x="1161023" y="4117795"/>
            <a:ext cx="2146742" cy="523220"/>
          </a:xfrm>
          <a:prstGeom prst="rect">
            <a:avLst/>
          </a:prstGeom>
          <a:noFill/>
        </p:spPr>
        <p:txBody>
          <a:bodyPr wrap="none" rtlCol="0">
            <a:spAutoFit/>
          </a:bodyPr>
          <a:lstStyle/>
          <a:p>
            <a:r>
              <a:rPr lang="en-US" sz="2800" dirty="0">
                <a:solidFill>
                  <a:schemeClr val="bg1"/>
                </a:solidFill>
                <a:latin typeface="TT Positive" panose="020B0604020202020204" charset="0"/>
              </a:rPr>
              <a:t>4. </a:t>
            </a:r>
            <a:r>
              <a:rPr lang="en-US" sz="2800" dirty="0" err="1">
                <a:solidFill>
                  <a:schemeClr val="bg1"/>
                </a:solidFill>
                <a:latin typeface="TT Positive" panose="020B0604020202020204" charset="0"/>
              </a:rPr>
              <a:t>memcpy</a:t>
            </a:r>
            <a:r>
              <a:rPr lang="en-US" sz="2800" dirty="0">
                <a:solidFill>
                  <a:schemeClr val="bg1"/>
                </a:solidFill>
                <a:latin typeface="TT Positive" panose="020B0604020202020204" charset="0"/>
              </a:rPr>
              <a:t>()</a:t>
            </a:r>
            <a:endParaRPr lang="ru-RU" sz="2800" dirty="0">
              <a:solidFill>
                <a:schemeClr val="bg1"/>
              </a:solidFill>
              <a:latin typeface="TT Positive" panose="020B0604020202020204" charset="0"/>
            </a:endParaRPr>
          </a:p>
        </p:txBody>
      </p:sp>
      <p:sp>
        <p:nvSpPr>
          <p:cNvPr id="13" name="TextBox 12">
            <a:extLst>
              <a:ext uri="{FF2B5EF4-FFF2-40B4-BE49-F238E27FC236}">
                <a16:creationId xmlns:a16="http://schemas.microsoft.com/office/drawing/2014/main" id="{D9E7FEAE-FE27-015B-631D-BC5853B15538}"/>
              </a:ext>
            </a:extLst>
          </p:cNvPr>
          <p:cNvSpPr txBox="1"/>
          <p:nvPr/>
        </p:nvSpPr>
        <p:spPr>
          <a:xfrm>
            <a:off x="1161023" y="5469646"/>
            <a:ext cx="3001143" cy="523220"/>
          </a:xfrm>
          <a:prstGeom prst="rect">
            <a:avLst/>
          </a:prstGeom>
          <a:noFill/>
        </p:spPr>
        <p:txBody>
          <a:bodyPr wrap="none" rtlCol="0">
            <a:spAutoFit/>
          </a:bodyPr>
          <a:lstStyle/>
          <a:p>
            <a:r>
              <a:rPr lang="en-US" sz="2800" dirty="0">
                <a:solidFill>
                  <a:schemeClr val="bg1"/>
                </a:solidFill>
                <a:latin typeface="TT Positive" panose="020B0604020202020204" charset="0"/>
              </a:rPr>
              <a:t>6. </a:t>
            </a:r>
            <a:r>
              <a:rPr lang="en-US" sz="2800" dirty="0" err="1">
                <a:solidFill>
                  <a:schemeClr val="bg1"/>
                </a:solidFill>
                <a:latin typeface="TT Positive" panose="020B0604020202020204" charset="0"/>
              </a:rPr>
              <a:t>CreateThread</a:t>
            </a:r>
            <a:r>
              <a:rPr lang="en-US" sz="2800" dirty="0">
                <a:solidFill>
                  <a:schemeClr val="bg1"/>
                </a:solidFill>
                <a:latin typeface="TT Positive" panose="020B0604020202020204" charset="0"/>
              </a:rPr>
              <a:t>()</a:t>
            </a:r>
            <a:endParaRPr lang="ru-RU" sz="2800" dirty="0">
              <a:solidFill>
                <a:schemeClr val="bg1"/>
              </a:solidFill>
              <a:latin typeface="TT Positive" panose="020B0604020202020204" charset="0"/>
            </a:endParaRPr>
          </a:p>
        </p:txBody>
      </p:sp>
      <p:sp>
        <p:nvSpPr>
          <p:cNvPr id="14" name="TextBox 13">
            <a:extLst>
              <a:ext uri="{FF2B5EF4-FFF2-40B4-BE49-F238E27FC236}">
                <a16:creationId xmlns:a16="http://schemas.microsoft.com/office/drawing/2014/main" id="{FF9D98DD-EF67-3FD1-65D0-2496D8C877EB}"/>
              </a:ext>
            </a:extLst>
          </p:cNvPr>
          <p:cNvSpPr txBox="1"/>
          <p:nvPr/>
        </p:nvSpPr>
        <p:spPr>
          <a:xfrm>
            <a:off x="8173617" y="1866896"/>
            <a:ext cx="2969083" cy="523220"/>
          </a:xfrm>
          <a:prstGeom prst="rect">
            <a:avLst/>
          </a:prstGeom>
          <a:noFill/>
        </p:spPr>
        <p:txBody>
          <a:bodyPr wrap="none" rtlCol="0">
            <a:spAutoFit/>
          </a:bodyPr>
          <a:lstStyle/>
          <a:p>
            <a:r>
              <a:rPr lang="en-US" sz="2800" dirty="0">
                <a:solidFill>
                  <a:schemeClr val="bg1"/>
                </a:solidFill>
                <a:latin typeface="TT Positive" panose="020B0604020202020204" charset="0"/>
              </a:rPr>
              <a:t>1. Find lib to inject</a:t>
            </a:r>
            <a:endParaRPr lang="ru-RU" sz="2800" dirty="0">
              <a:solidFill>
                <a:schemeClr val="bg1"/>
              </a:solidFill>
              <a:latin typeface="TT Positive" panose="020B0604020202020204" charset="0"/>
            </a:endParaRPr>
          </a:p>
        </p:txBody>
      </p:sp>
      <p:sp>
        <p:nvSpPr>
          <p:cNvPr id="15" name="TextBox 14">
            <a:extLst>
              <a:ext uri="{FF2B5EF4-FFF2-40B4-BE49-F238E27FC236}">
                <a16:creationId xmlns:a16="http://schemas.microsoft.com/office/drawing/2014/main" id="{C137E605-7678-5C69-FC2C-C4321457EFDB}"/>
              </a:ext>
            </a:extLst>
          </p:cNvPr>
          <p:cNvSpPr txBox="1"/>
          <p:nvPr/>
        </p:nvSpPr>
        <p:spPr>
          <a:xfrm>
            <a:off x="8173617" y="2490883"/>
            <a:ext cx="2811988" cy="523220"/>
          </a:xfrm>
          <a:prstGeom prst="rect">
            <a:avLst/>
          </a:prstGeom>
          <a:noFill/>
        </p:spPr>
        <p:txBody>
          <a:bodyPr wrap="none" rtlCol="0">
            <a:spAutoFit/>
          </a:bodyPr>
          <a:lstStyle/>
          <a:p>
            <a:r>
              <a:rPr lang="en-US" sz="2800" dirty="0">
                <a:solidFill>
                  <a:schemeClr val="bg1"/>
                </a:solidFill>
                <a:latin typeface="TT Positive" panose="020B0604020202020204" charset="0"/>
              </a:rPr>
              <a:t>2. Get Base </a:t>
            </a:r>
            <a:r>
              <a:rPr lang="en-US" sz="2800" dirty="0" err="1">
                <a:solidFill>
                  <a:schemeClr val="bg1"/>
                </a:solidFill>
                <a:latin typeface="TT Positive" panose="020B0604020202020204" charset="0"/>
              </a:rPr>
              <a:t>addr</a:t>
            </a:r>
            <a:endParaRPr lang="ru-RU" sz="2800" dirty="0">
              <a:solidFill>
                <a:schemeClr val="bg1"/>
              </a:solidFill>
              <a:latin typeface="TT Positive" panose="020B0604020202020204" charset="0"/>
            </a:endParaRPr>
          </a:p>
        </p:txBody>
      </p:sp>
      <p:cxnSp>
        <p:nvCxnSpPr>
          <p:cNvPr id="16" name="Соединитель: изогнутый 15">
            <a:extLst>
              <a:ext uri="{FF2B5EF4-FFF2-40B4-BE49-F238E27FC236}">
                <a16:creationId xmlns:a16="http://schemas.microsoft.com/office/drawing/2014/main" id="{E746E349-00A2-9B15-EC85-61D1D280BAF7}"/>
              </a:ext>
            </a:extLst>
          </p:cNvPr>
          <p:cNvCxnSpPr>
            <a:cxnSpLocks/>
            <a:stCxn id="15" idx="1"/>
            <a:endCxn id="9" idx="3"/>
          </p:cNvCxnSpPr>
          <p:nvPr/>
        </p:nvCxnSpPr>
        <p:spPr>
          <a:xfrm rot="10800000" flipV="1">
            <a:off x="4564519" y="2752492"/>
            <a:ext cx="3609098" cy="279141"/>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BA0AA7A-3DF9-BCBA-7A06-842DA94DB487}"/>
              </a:ext>
            </a:extLst>
          </p:cNvPr>
          <p:cNvSpPr txBox="1"/>
          <p:nvPr/>
        </p:nvSpPr>
        <p:spPr>
          <a:xfrm>
            <a:off x="7919677" y="5397567"/>
            <a:ext cx="4272323" cy="523220"/>
          </a:xfrm>
          <a:prstGeom prst="rect">
            <a:avLst/>
          </a:prstGeom>
          <a:noFill/>
        </p:spPr>
        <p:txBody>
          <a:bodyPr wrap="none" rtlCol="0">
            <a:spAutoFit/>
          </a:bodyPr>
          <a:lstStyle/>
          <a:p>
            <a:r>
              <a:rPr lang="en-US" sz="2800" dirty="0">
                <a:solidFill>
                  <a:schemeClr val="bg1"/>
                </a:solidFill>
                <a:latin typeface="TT Positive" panose="020B0604020202020204" charset="0"/>
              </a:rPr>
              <a:t>X. </a:t>
            </a:r>
            <a:r>
              <a:rPr lang="en-US" sz="2800" dirty="0" err="1">
                <a:solidFill>
                  <a:schemeClr val="bg1"/>
                </a:solidFill>
                <a:latin typeface="TT Positive" panose="020B0604020202020204" charset="0"/>
              </a:rPr>
              <a:t>CreateRemoteThread</a:t>
            </a:r>
            <a:r>
              <a:rPr lang="en-US" sz="2800" dirty="0">
                <a:solidFill>
                  <a:schemeClr val="bg1"/>
                </a:solidFill>
                <a:latin typeface="TT Positive" panose="020B0604020202020204" charset="0"/>
              </a:rPr>
              <a:t>()</a:t>
            </a:r>
            <a:endParaRPr lang="ru-RU" sz="2800" dirty="0">
              <a:solidFill>
                <a:schemeClr val="bg1"/>
              </a:solidFill>
              <a:latin typeface="TT Positive" panose="020B0604020202020204" charset="0"/>
            </a:endParaRPr>
          </a:p>
        </p:txBody>
      </p:sp>
      <p:cxnSp>
        <p:nvCxnSpPr>
          <p:cNvPr id="32" name="Соединитель: изогнутый 31">
            <a:extLst>
              <a:ext uri="{FF2B5EF4-FFF2-40B4-BE49-F238E27FC236}">
                <a16:creationId xmlns:a16="http://schemas.microsoft.com/office/drawing/2014/main" id="{0DD7EB4D-0D0C-F20D-9FA0-F771ACEEC3A5}"/>
              </a:ext>
            </a:extLst>
          </p:cNvPr>
          <p:cNvCxnSpPr>
            <a:cxnSpLocks/>
            <a:stCxn id="10" idx="3"/>
            <a:endCxn id="17" idx="1"/>
          </p:cNvCxnSpPr>
          <p:nvPr/>
        </p:nvCxnSpPr>
        <p:spPr>
          <a:xfrm>
            <a:off x="4601388" y="5063878"/>
            <a:ext cx="3318289" cy="595299"/>
          </a:xfrm>
          <a:prstGeom prst="curvedConnector3">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C98E5E9-0453-05E4-23BB-94CA84B41180}"/>
              </a:ext>
            </a:extLst>
          </p:cNvPr>
          <p:cNvSpPr txBox="1"/>
          <p:nvPr/>
        </p:nvSpPr>
        <p:spPr>
          <a:xfrm>
            <a:off x="1394259" y="1195761"/>
            <a:ext cx="2484976" cy="523220"/>
          </a:xfrm>
          <a:prstGeom prst="rect">
            <a:avLst/>
          </a:prstGeom>
          <a:noFill/>
        </p:spPr>
        <p:txBody>
          <a:bodyPr wrap="none" rtlCol="0">
            <a:spAutoFit/>
          </a:bodyPr>
          <a:lstStyle/>
          <a:p>
            <a:r>
              <a:rPr lang="en-US" sz="2800" dirty="0">
                <a:solidFill>
                  <a:schemeClr val="bg1"/>
                </a:solidFill>
                <a:latin typeface="TT Positive" panose="020B0604020202020204" charset="0"/>
              </a:rPr>
              <a:t>Local Injection</a:t>
            </a:r>
            <a:endParaRPr lang="ru-RU" sz="2800" dirty="0">
              <a:solidFill>
                <a:schemeClr val="bg1"/>
              </a:solidFill>
              <a:latin typeface="TT Positive" panose="020B0604020202020204" charset="0"/>
            </a:endParaRPr>
          </a:p>
        </p:txBody>
      </p:sp>
    </p:spTree>
    <p:extLst>
      <p:ext uri="{BB962C8B-B14F-4D97-AF65-F5344CB8AC3E}">
        <p14:creationId xmlns:p14="http://schemas.microsoft.com/office/powerpoint/2010/main" val="2743702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02974" y="561800"/>
            <a:ext cx="8488625" cy="1013000"/>
          </a:xfrm>
        </p:spPr>
        <p:txBody>
          <a:bodyPr/>
          <a:lstStyle/>
          <a:p>
            <a:r>
              <a:rPr lang="en-US" i="1" dirty="0">
                <a:solidFill>
                  <a:schemeClr val="bg2"/>
                </a:solidFill>
              </a:rPr>
              <a:t>Function</a:t>
            </a:r>
            <a:r>
              <a:rPr lang="ru-RU" i="1" dirty="0">
                <a:solidFill>
                  <a:schemeClr val="bg2"/>
                </a:solidFill>
              </a:rPr>
              <a:t> </a:t>
            </a:r>
            <a:r>
              <a:rPr lang="en-US" dirty="0"/>
              <a:t>Stomping.</a:t>
            </a:r>
            <a:r>
              <a:rPr lang="ru-RU" dirty="0"/>
              <a:t> </a:t>
            </a:r>
            <a:r>
              <a:rPr lang="ru-RU" dirty="0">
                <a:solidFill>
                  <a:schemeClr val="accent6"/>
                </a:solidFill>
              </a:rPr>
              <a:t>Артефакты</a:t>
            </a:r>
          </a:p>
        </p:txBody>
      </p:sp>
      <p:pic>
        <p:nvPicPr>
          <p:cNvPr id="5" name="Рисунок 4">
            <a:extLst>
              <a:ext uri="{FF2B5EF4-FFF2-40B4-BE49-F238E27FC236}">
                <a16:creationId xmlns:a16="http://schemas.microsoft.com/office/drawing/2014/main" id="{BAA43A25-EE1D-49A5-71D5-D0E1EAC1A6C6}"/>
              </a:ext>
            </a:extLst>
          </p:cNvPr>
          <p:cNvPicPr>
            <a:picLocks noChangeAspect="1"/>
          </p:cNvPicPr>
          <p:nvPr/>
        </p:nvPicPr>
        <p:blipFill>
          <a:blip r:embed="rId2"/>
          <a:stretch>
            <a:fillRect/>
          </a:stretch>
        </p:blipFill>
        <p:spPr>
          <a:xfrm>
            <a:off x="165303" y="1556359"/>
            <a:ext cx="11827527" cy="4435322"/>
          </a:xfrm>
          <a:prstGeom prst="rect">
            <a:avLst/>
          </a:prstGeom>
        </p:spPr>
      </p:pic>
      <p:sp>
        <p:nvSpPr>
          <p:cNvPr id="6" name="Прямоугольник: скругленные углы 5">
            <a:extLst>
              <a:ext uri="{FF2B5EF4-FFF2-40B4-BE49-F238E27FC236}">
                <a16:creationId xmlns:a16="http://schemas.microsoft.com/office/drawing/2014/main" id="{BA4D12E7-F214-1C27-B5E2-3AE2DAFE01F8}"/>
              </a:ext>
            </a:extLst>
          </p:cNvPr>
          <p:cNvSpPr/>
          <p:nvPr/>
        </p:nvSpPr>
        <p:spPr>
          <a:xfrm>
            <a:off x="84666" y="1473199"/>
            <a:ext cx="12022667" cy="4639733"/>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345366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248487" y="596120"/>
            <a:ext cx="8052144" cy="1052552"/>
          </a:xfrm>
        </p:spPr>
        <p:txBody>
          <a:bodyPr/>
          <a:lstStyle/>
          <a:p>
            <a:r>
              <a:rPr lang="en-US" i="1" dirty="0">
                <a:solidFill>
                  <a:schemeClr val="bg2"/>
                </a:solidFill>
              </a:rPr>
              <a:t>Modified</a:t>
            </a:r>
            <a:r>
              <a:rPr lang="ru-RU" i="1" dirty="0">
                <a:solidFill>
                  <a:schemeClr val="bg2"/>
                </a:solidFill>
              </a:rPr>
              <a:t> </a:t>
            </a:r>
            <a:r>
              <a:rPr lang="en-US" dirty="0"/>
              <a:t>Code?</a:t>
            </a:r>
            <a:endParaRPr lang="ru-RU" dirty="0">
              <a:solidFill>
                <a:schemeClr val="accent6"/>
              </a:solidFill>
            </a:endParaRPr>
          </a:p>
        </p:txBody>
      </p:sp>
      <p:sp>
        <p:nvSpPr>
          <p:cNvPr id="4" name="TextBox 3">
            <a:extLst>
              <a:ext uri="{FF2B5EF4-FFF2-40B4-BE49-F238E27FC236}">
                <a16:creationId xmlns:a16="http://schemas.microsoft.com/office/drawing/2014/main" id="{B88CE65F-30ED-7421-3010-DE8109F61B84}"/>
              </a:ext>
            </a:extLst>
          </p:cNvPr>
          <p:cNvSpPr txBox="1"/>
          <p:nvPr/>
        </p:nvSpPr>
        <p:spPr>
          <a:xfrm>
            <a:off x="1853523" y="1191885"/>
            <a:ext cx="7391767" cy="584775"/>
          </a:xfrm>
          <a:prstGeom prst="rect">
            <a:avLst/>
          </a:prstGeom>
          <a:noFill/>
        </p:spPr>
        <p:txBody>
          <a:bodyPr wrap="none" rtlCol="0">
            <a:spAutoFit/>
          </a:bodyPr>
          <a:lstStyle/>
          <a:p>
            <a:r>
              <a:rPr lang="en-US" sz="3200" dirty="0">
                <a:solidFill>
                  <a:schemeClr val="bg1"/>
                </a:solidFill>
                <a:latin typeface="TT Positive" panose="020B0604020202020204" charset="0"/>
              </a:rPr>
              <a:t>Any changes in .text section -&gt; </a:t>
            </a:r>
            <a:r>
              <a:rPr lang="en-US" sz="3200" dirty="0">
                <a:solidFill>
                  <a:srgbClr val="FF0000"/>
                </a:solidFill>
                <a:latin typeface="TT Positive" panose="020B0604020202020204" charset="0"/>
              </a:rPr>
              <a:t>DETECT</a:t>
            </a:r>
            <a:endParaRPr lang="ru-RU" sz="3200" dirty="0">
              <a:solidFill>
                <a:srgbClr val="FF0000"/>
              </a:solidFill>
              <a:latin typeface="TT Positive" panose="020B0604020202020204" charset="0"/>
            </a:endParaRPr>
          </a:p>
        </p:txBody>
      </p:sp>
      <p:sp>
        <p:nvSpPr>
          <p:cNvPr id="5" name="TextBox 4">
            <a:extLst>
              <a:ext uri="{FF2B5EF4-FFF2-40B4-BE49-F238E27FC236}">
                <a16:creationId xmlns:a16="http://schemas.microsoft.com/office/drawing/2014/main" id="{9B82C7AA-4FDD-592F-B659-964033C9708C}"/>
              </a:ext>
            </a:extLst>
          </p:cNvPr>
          <p:cNvSpPr txBox="1"/>
          <p:nvPr/>
        </p:nvSpPr>
        <p:spPr>
          <a:xfrm>
            <a:off x="1534160" y="6021612"/>
            <a:ext cx="7575258" cy="461665"/>
          </a:xfrm>
          <a:prstGeom prst="rect">
            <a:avLst/>
          </a:prstGeom>
          <a:noFill/>
        </p:spPr>
        <p:txBody>
          <a:bodyPr wrap="square" rtlCol="0">
            <a:spAutoFit/>
          </a:bodyPr>
          <a:lstStyle/>
          <a:p>
            <a:r>
              <a:rPr lang="en-US" sz="2400" dirty="0">
                <a:solidFill>
                  <a:srgbClr val="FFC000"/>
                </a:solidFill>
                <a:latin typeface="TT Positive" panose="020B0604020202020204" charset="0"/>
                <a:ea typeface="Source Code Pro" panose="020B0309030403020204" pitchFamily="49" charset="0"/>
              </a:rPr>
              <a:t>K32QueryWorkingSetEx</a:t>
            </a:r>
            <a:r>
              <a:rPr lang="en-US" sz="2400" dirty="0">
                <a:solidFill>
                  <a:schemeClr val="bg1"/>
                </a:solidFill>
                <a:latin typeface="TT Positive" panose="020B0604020202020204" charset="0"/>
                <a:ea typeface="Source Code Pro" panose="020B0309030403020204" pitchFamily="49" charset="0"/>
              </a:rPr>
              <a:t>()?</a:t>
            </a:r>
            <a:endParaRPr lang="ru-RU" sz="2400" dirty="0">
              <a:solidFill>
                <a:schemeClr val="bg1"/>
              </a:solidFill>
              <a:latin typeface="TT Positive" panose="020B0604020202020204" charset="0"/>
              <a:ea typeface="Source Code Pro" panose="020B0309030403020204" pitchFamily="49" charset="0"/>
            </a:endParaRPr>
          </a:p>
        </p:txBody>
      </p:sp>
      <p:pic>
        <p:nvPicPr>
          <p:cNvPr id="6" name="Рисунок 5">
            <a:extLst>
              <a:ext uri="{FF2B5EF4-FFF2-40B4-BE49-F238E27FC236}">
                <a16:creationId xmlns:a16="http://schemas.microsoft.com/office/drawing/2014/main" id="{37FFC6C1-9433-BD69-6FB6-026CF7E5E888}"/>
              </a:ext>
            </a:extLst>
          </p:cNvPr>
          <p:cNvPicPr>
            <a:picLocks noChangeAspect="1"/>
          </p:cNvPicPr>
          <p:nvPr/>
        </p:nvPicPr>
        <p:blipFill>
          <a:blip r:embed="rId2"/>
          <a:stretch>
            <a:fillRect/>
          </a:stretch>
        </p:blipFill>
        <p:spPr>
          <a:xfrm>
            <a:off x="680703" y="1854179"/>
            <a:ext cx="10830594" cy="4012395"/>
          </a:xfrm>
          <a:prstGeom prst="rect">
            <a:avLst/>
          </a:prstGeom>
        </p:spPr>
      </p:pic>
      <p:sp>
        <p:nvSpPr>
          <p:cNvPr id="7" name="TextBox 6">
            <a:extLst>
              <a:ext uri="{FF2B5EF4-FFF2-40B4-BE49-F238E27FC236}">
                <a16:creationId xmlns:a16="http://schemas.microsoft.com/office/drawing/2014/main" id="{140E5C32-9490-92B3-C7DD-9CC35185B8F3}"/>
              </a:ext>
            </a:extLst>
          </p:cNvPr>
          <p:cNvSpPr txBox="1"/>
          <p:nvPr/>
        </p:nvSpPr>
        <p:spPr>
          <a:xfrm>
            <a:off x="8300631" y="5974735"/>
            <a:ext cx="2161169" cy="523220"/>
          </a:xfrm>
          <a:prstGeom prst="rect">
            <a:avLst/>
          </a:prstGeom>
          <a:noFill/>
        </p:spPr>
        <p:txBody>
          <a:bodyPr wrap="none" rtlCol="0">
            <a:spAutoFit/>
          </a:bodyPr>
          <a:lstStyle/>
          <a:p>
            <a:r>
              <a:rPr lang="en-US" sz="2800" dirty="0">
                <a:solidFill>
                  <a:schemeClr val="bg1"/>
                </a:solidFill>
                <a:latin typeface="TT Positive" panose="020B0604020202020204" charset="0"/>
                <a:ea typeface="Source Code Pro" panose="020B0309030403020204" pitchFamily="49" charset="0"/>
              </a:rPr>
              <a:t>Shared? 0_o</a:t>
            </a:r>
            <a:endParaRPr lang="ru-RU" sz="2800" dirty="0">
              <a:solidFill>
                <a:schemeClr val="bg1"/>
              </a:solidFill>
              <a:latin typeface="TT Positive" panose="020B0604020202020204" charset="0"/>
              <a:ea typeface="Source Code Pro" panose="020B0309030403020204" pitchFamily="49" charset="0"/>
            </a:endParaRPr>
          </a:p>
        </p:txBody>
      </p:sp>
      <p:sp>
        <p:nvSpPr>
          <p:cNvPr id="8" name="Прямоугольник: скругленные углы 7">
            <a:extLst>
              <a:ext uri="{FF2B5EF4-FFF2-40B4-BE49-F238E27FC236}">
                <a16:creationId xmlns:a16="http://schemas.microsoft.com/office/drawing/2014/main" id="{F6082FC5-E986-710E-460F-8F4A064BC524}"/>
              </a:ext>
            </a:extLst>
          </p:cNvPr>
          <p:cNvSpPr/>
          <p:nvPr/>
        </p:nvSpPr>
        <p:spPr>
          <a:xfrm>
            <a:off x="680703" y="1776660"/>
            <a:ext cx="10830594" cy="4089914"/>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3842685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FD32C3-A50B-B83D-DAEB-646BC6128CC4}"/>
              </a:ext>
            </a:extLst>
          </p:cNvPr>
          <p:cNvSpPr>
            <a:spLocks noGrp="1"/>
          </p:cNvSpPr>
          <p:nvPr>
            <p:ph type="title"/>
          </p:nvPr>
        </p:nvSpPr>
        <p:spPr>
          <a:xfrm>
            <a:off x="479375" y="555915"/>
            <a:ext cx="8052144" cy="1052552"/>
          </a:xfrm>
        </p:spPr>
        <p:txBody>
          <a:bodyPr/>
          <a:lstStyle/>
          <a:p>
            <a:r>
              <a:rPr lang="en-US" i="1" dirty="0">
                <a:solidFill>
                  <a:schemeClr val="accent2"/>
                </a:solidFill>
              </a:rPr>
              <a:t>Memory Allocation </a:t>
            </a:r>
            <a:r>
              <a:rPr lang="en-US" dirty="0"/>
              <a:t>Types</a:t>
            </a:r>
            <a:endParaRPr lang="ru-RU" dirty="0"/>
          </a:p>
        </p:txBody>
      </p:sp>
      <p:sp>
        <p:nvSpPr>
          <p:cNvPr id="3" name="Прямоугольник 2">
            <a:extLst>
              <a:ext uri="{FF2B5EF4-FFF2-40B4-BE49-F238E27FC236}">
                <a16:creationId xmlns:a16="http://schemas.microsoft.com/office/drawing/2014/main" id="{B2EE8C54-EB99-F499-CA02-5C20C6360DA5}"/>
              </a:ext>
            </a:extLst>
          </p:cNvPr>
          <p:cNvSpPr/>
          <p:nvPr/>
        </p:nvSpPr>
        <p:spPr>
          <a:xfrm>
            <a:off x="479375" y="3021048"/>
            <a:ext cx="2818701" cy="1988191"/>
          </a:xfrm>
          <a:prstGeom prst="rect">
            <a:avLst/>
          </a:prstGeom>
          <a:solidFill>
            <a:schemeClr val="bg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TT Positive" panose="020B0604020202020204" charset="0"/>
            </a:endParaRPr>
          </a:p>
        </p:txBody>
      </p:sp>
      <p:sp>
        <p:nvSpPr>
          <p:cNvPr id="4" name="TextBox 3">
            <a:extLst>
              <a:ext uri="{FF2B5EF4-FFF2-40B4-BE49-F238E27FC236}">
                <a16:creationId xmlns:a16="http://schemas.microsoft.com/office/drawing/2014/main" id="{CF9BCA55-2F43-9EDF-398B-27B66DAEF1C1}"/>
              </a:ext>
            </a:extLst>
          </p:cNvPr>
          <p:cNvSpPr txBox="1"/>
          <p:nvPr/>
        </p:nvSpPr>
        <p:spPr>
          <a:xfrm>
            <a:off x="622993" y="3722755"/>
            <a:ext cx="2258952" cy="584775"/>
          </a:xfrm>
          <a:prstGeom prst="rect">
            <a:avLst/>
          </a:prstGeom>
          <a:noFill/>
        </p:spPr>
        <p:txBody>
          <a:bodyPr wrap="none" rtlCol="0">
            <a:spAutoFit/>
          </a:bodyPr>
          <a:lstStyle/>
          <a:p>
            <a:r>
              <a:rPr lang="en-US" sz="3200" dirty="0">
                <a:solidFill>
                  <a:schemeClr val="bg1"/>
                </a:solidFill>
                <a:latin typeface="TT Positive" panose="020B0604020202020204" charset="0"/>
              </a:rPr>
              <a:t>kernel32.dll</a:t>
            </a:r>
            <a:endParaRPr lang="ru-RU" sz="3200" dirty="0">
              <a:solidFill>
                <a:schemeClr val="bg1"/>
              </a:solidFill>
              <a:latin typeface="TT Positive" panose="020B0604020202020204" charset="0"/>
            </a:endParaRPr>
          </a:p>
        </p:txBody>
      </p:sp>
      <p:sp>
        <p:nvSpPr>
          <p:cNvPr id="5" name="TextBox 4">
            <a:extLst>
              <a:ext uri="{FF2B5EF4-FFF2-40B4-BE49-F238E27FC236}">
                <a16:creationId xmlns:a16="http://schemas.microsoft.com/office/drawing/2014/main" id="{E59F2E77-B63D-79B0-1943-C1B6B4ADF76F}"/>
              </a:ext>
            </a:extLst>
          </p:cNvPr>
          <p:cNvSpPr txBox="1"/>
          <p:nvPr/>
        </p:nvSpPr>
        <p:spPr>
          <a:xfrm>
            <a:off x="1300262" y="5009239"/>
            <a:ext cx="1032655" cy="369332"/>
          </a:xfrm>
          <a:prstGeom prst="rect">
            <a:avLst/>
          </a:prstGeom>
          <a:noFill/>
        </p:spPr>
        <p:txBody>
          <a:bodyPr wrap="none" rtlCol="0">
            <a:spAutoFit/>
          </a:bodyPr>
          <a:lstStyle/>
          <a:p>
            <a:r>
              <a:rPr lang="en-US" dirty="0">
                <a:solidFill>
                  <a:srgbClr val="FFC000"/>
                </a:solidFill>
                <a:latin typeface="TT Positive" panose="020B0604020202020204" charset="0"/>
              </a:rPr>
              <a:t>mapped</a:t>
            </a:r>
            <a:endParaRPr lang="ru-RU" dirty="0">
              <a:solidFill>
                <a:srgbClr val="FFC000"/>
              </a:solidFill>
              <a:latin typeface="TT Positive" panose="020B0604020202020204" charset="0"/>
            </a:endParaRPr>
          </a:p>
        </p:txBody>
      </p:sp>
      <p:sp>
        <p:nvSpPr>
          <p:cNvPr id="6" name="Прямоугольник 5">
            <a:extLst>
              <a:ext uri="{FF2B5EF4-FFF2-40B4-BE49-F238E27FC236}">
                <a16:creationId xmlns:a16="http://schemas.microsoft.com/office/drawing/2014/main" id="{F6176144-8A27-9B05-A979-6C5285BB5F12}"/>
              </a:ext>
            </a:extLst>
          </p:cNvPr>
          <p:cNvSpPr/>
          <p:nvPr/>
        </p:nvSpPr>
        <p:spPr>
          <a:xfrm>
            <a:off x="4037705" y="1193646"/>
            <a:ext cx="2818701" cy="1988191"/>
          </a:xfrm>
          <a:prstGeom prst="rect">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ysClr val="windowText" lastClr="000000"/>
              </a:solidFill>
              <a:latin typeface="TT Positive" panose="020B0604020202020204" charset="0"/>
            </a:endParaRPr>
          </a:p>
        </p:txBody>
      </p:sp>
      <p:sp>
        <p:nvSpPr>
          <p:cNvPr id="9" name="TextBox 8">
            <a:extLst>
              <a:ext uri="{FF2B5EF4-FFF2-40B4-BE49-F238E27FC236}">
                <a16:creationId xmlns:a16="http://schemas.microsoft.com/office/drawing/2014/main" id="{27D549D0-2D0A-BC3C-C134-11424469569E}"/>
              </a:ext>
            </a:extLst>
          </p:cNvPr>
          <p:cNvSpPr txBox="1"/>
          <p:nvPr/>
        </p:nvSpPr>
        <p:spPr>
          <a:xfrm>
            <a:off x="4181323" y="1895353"/>
            <a:ext cx="2258952" cy="584775"/>
          </a:xfrm>
          <a:prstGeom prst="rect">
            <a:avLst/>
          </a:prstGeom>
          <a:noFill/>
        </p:spPr>
        <p:txBody>
          <a:bodyPr wrap="none" rtlCol="0">
            <a:spAutoFit/>
          </a:bodyPr>
          <a:lstStyle/>
          <a:p>
            <a:r>
              <a:rPr lang="en-US" sz="3200" dirty="0">
                <a:solidFill>
                  <a:schemeClr val="bg1"/>
                </a:solidFill>
                <a:latin typeface="TT Positive" panose="020B0604020202020204" charset="0"/>
              </a:rPr>
              <a:t>kernel32.dll</a:t>
            </a:r>
            <a:endParaRPr lang="ru-RU" sz="3200" dirty="0">
              <a:solidFill>
                <a:schemeClr val="bg1"/>
              </a:solidFill>
              <a:latin typeface="TT Positive" panose="020B0604020202020204" charset="0"/>
            </a:endParaRPr>
          </a:p>
        </p:txBody>
      </p:sp>
      <p:sp>
        <p:nvSpPr>
          <p:cNvPr id="10" name="TextBox 9">
            <a:extLst>
              <a:ext uri="{FF2B5EF4-FFF2-40B4-BE49-F238E27FC236}">
                <a16:creationId xmlns:a16="http://schemas.microsoft.com/office/drawing/2014/main" id="{D484DDFF-3F6F-BB1A-A98A-BF835CCB8BA0}"/>
              </a:ext>
            </a:extLst>
          </p:cNvPr>
          <p:cNvSpPr txBox="1"/>
          <p:nvPr/>
        </p:nvSpPr>
        <p:spPr>
          <a:xfrm>
            <a:off x="4858592" y="3181837"/>
            <a:ext cx="976549" cy="369332"/>
          </a:xfrm>
          <a:prstGeom prst="rect">
            <a:avLst/>
          </a:prstGeom>
          <a:noFill/>
        </p:spPr>
        <p:txBody>
          <a:bodyPr wrap="none" rtlCol="0">
            <a:spAutoFit/>
          </a:bodyPr>
          <a:lstStyle/>
          <a:p>
            <a:r>
              <a:rPr lang="en-US" dirty="0">
                <a:solidFill>
                  <a:srgbClr val="FFC000"/>
                </a:solidFill>
                <a:latin typeface="TT Positive" panose="020B0604020202020204" charset="0"/>
              </a:rPr>
              <a:t>abc.exe</a:t>
            </a:r>
            <a:endParaRPr lang="ru-RU" dirty="0">
              <a:solidFill>
                <a:srgbClr val="FFC000"/>
              </a:solidFill>
              <a:latin typeface="TT Positive" panose="020B0604020202020204" charset="0"/>
            </a:endParaRPr>
          </a:p>
        </p:txBody>
      </p:sp>
      <p:sp>
        <p:nvSpPr>
          <p:cNvPr id="11" name="Прямоугольник 10">
            <a:extLst>
              <a:ext uri="{FF2B5EF4-FFF2-40B4-BE49-F238E27FC236}">
                <a16:creationId xmlns:a16="http://schemas.microsoft.com/office/drawing/2014/main" id="{D8F8A78D-9BB0-B992-BEBF-25E12F6CCAF4}"/>
              </a:ext>
            </a:extLst>
          </p:cNvPr>
          <p:cNvSpPr/>
          <p:nvPr/>
        </p:nvSpPr>
        <p:spPr>
          <a:xfrm>
            <a:off x="4102052" y="4532044"/>
            <a:ext cx="2818701" cy="1988191"/>
          </a:xfrm>
          <a:prstGeom prst="rect">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TT Positive" panose="020B0604020202020204" charset="0"/>
            </a:endParaRPr>
          </a:p>
        </p:txBody>
      </p:sp>
      <p:sp>
        <p:nvSpPr>
          <p:cNvPr id="12" name="TextBox 11">
            <a:extLst>
              <a:ext uri="{FF2B5EF4-FFF2-40B4-BE49-F238E27FC236}">
                <a16:creationId xmlns:a16="http://schemas.microsoft.com/office/drawing/2014/main" id="{C1EE2B5F-C4D7-C09D-E414-298B039314C0}"/>
              </a:ext>
            </a:extLst>
          </p:cNvPr>
          <p:cNvSpPr txBox="1"/>
          <p:nvPr/>
        </p:nvSpPr>
        <p:spPr>
          <a:xfrm>
            <a:off x="4181323" y="5202184"/>
            <a:ext cx="2258952" cy="584775"/>
          </a:xfrm>
          <a:prstGeom prst="rect">
            <a:avLst/>
          </a:prstGeom>
          <a:noFill/>
        </p:spPr>
        <p:txBody>
          <a:bodyPr wrap="none" rtlCol="0">
            <a:spAutoFit/>
          </a:bodyPr>
          <a:lstStyle/>
          <a:p>
            <a:r>
              <a:rPr lang="en-US" sz="3200" dirty="0">
                <a:solidFill>
                  <a:schemeClr val="bg1"/>
                </a:solidFill>
                <a:latin typeface="TT Positive" panose="020B0604020202020204" charset="0"/>
              </a:rPr>
              <a:t>kernel32.dll</a:t>
            </a:r>
            <a:endParaRPr lang="ru-RU" sz="3200" dirty="0">
              <a:solidFill>
                <a:schemeClr val="bg1"/>
              </a:solidFill>
              <a:latin typeface="TT Positive" panose="020B0604020202020204" charset="0"/>
            </a:endParaRPr>
          </a:p>
        </p:txBody>
      </p:sp>
      <p:sp>
        <p:nvSpPr>
          <p:cNvPr id="13" name="TextBox 12">
            <a:extLst>
              <a:ext uri="{FF2B5EF4-FFF2-40B4-BE49-F238E27FC236}">
                <a16:creationId xmlns:a16="http://schemas.microsoft.com/office/drawing/2014/main" id="{D97D398A-7B4E-D02E-EF14-4FF9361C5258}"/>
              </a:ext>
            </a:extLst>
          </p:cNvPr>
          <p:cNvSpPr txBox="1"/>
          <p:nvPr/>
        </p:nvSpPr>
        <p:spPr>
          <a:xfrm>
            <a:off x="4858592" y="6488668"/>
            <a:ext cx="920445" cy="369332"/>
          </a:xfrm>
          <a:prstGeom prst="rect">
            <a:avLst/>
          </a:prstGeom>
          <a:noFill/>
        </p:spPr>
        <p:txBody>
          <a:bodyPr wrap="none" rtlCol="0">
            <a:spAutoFit/>
          </a:bodyPr>
          <a:lstStyle/>
          <a:p>
            <a:r>
              <a:rPr lang="en-US" dirty="0">
                <a:solidFill>
                  <a:srgbClr val="FFC000"/>
                </a:solidFill>
                <a:latin typeface="TT Positive" panose="020B0604020202020204" charset="0"/>
              </a:rPr>
              <a:t>xyz.exe</a:t>
            </a:r>
            <a:endParaRPr lang="ru-RU" dirty="0">
              <a:solidFill>
                <a:srgbClr val="FFC000"/>
              </a:solidFill>
              <a:latin typeface="TT Positive" panose="020B0604020202020204" charset="0"/>
            </a:endParaRPr>
          </a:p>
        </p:txBody>
      </p:sp>
      <p:sp>
        <p:nvSpPr>
          <p:cNvPr id="14" name="Стрелка: вправо 13">
            <a:extLst>
              <a:ext uri="{FF2B5EF4-FFF2-40B4-BE49-F238E27FC236}">
                <a16:creationId xmlns:a16="http://schemas.microsoft.com/office/drawing/2014/main" id="{246A0917-74A2-94DC-6A84-5440B80DC239}"/>
              </a:ext>
            </a:extLst>
          </p:cNvPr>
          <p:cNvSpPr/>
          <p:nvPr/>
        </p:nvSpPr>
        <p:spPr>
          <a:xfrm rot="19606171">
            <a:off x="3219776" y="2145454"/>
            <a:ext cx="679508" cy="7969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TT Positive" panose="020B0604020202020204" charset="0"/>
            </a:endParaRPr>
          </a:p>
        </p:txBody>
      </p:sp>
      <p:sp>
        <p:nvSpPr>
          <p:cNvPr id="15" name="Стрелка: вправо 14">
            <a:extLst>
              <a:ext uri="{FF2B5EF4-FFF2-40B4-BE49-F238E27FC236}">
                <a16:creationId xmlns:a16="http://schemas.microsoft.com/office/drawing/2014/main" id="{4E6634D4-FF26-B224-360F-5ABFAC34F965}"/>
              </a:ext>
            </a:extLst>
          </p:cNvPr>
          <p:cNvSpPr/>
          <p:nvPr/>
        </p:nvSpPr>
        <p:spPr>
          <a:xfrm rot="2115936">
            <a:off x="3322173" y="4892923"/>
            <a:ext cx="679508" cy="7969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TT Positive" panose="020B0604020202020204" charset="0"/>
            </a:endParaRPr>
          </a:p>
        </p:txBody>
      </p:sp>
      <p:sp>
        <p:nvSpPr>
          <p:cNvPr id="16" name="Стрелка: вправо 15">
            <a:extLst>
              <a:ext uri="{FF2B5EF4-FFF2-40B4-BE49-F238E27FC236}">
                <a16:creationId xmlns:a16="http://schemas.microsoft.com/office/drawing/2014/main" id="{4680FDDA-ACEF-59B4-EBB8-88CFEDC96681}"/>
              </a:ext>
            </a:extLst>
          </p:cNvPr>
          <p:cNvSpPr/>
          <p:nvPr/>
        </p:nvSpPr>
        <p:spPr>
          <a:xfrm>
            <a:off x="7340413" y="5096092"/>
            <a:ext cx="679508" cy="7969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latin typeface="TT Positive" panose="020B0604020202020204" charset="0"/>
            </a:endParaRPr>
          </a:p>
        </p:txBody>
      </p:sp>
      <p:sp>
        <p:nvSpPr>
          <p:cNvPr id="17" name="TextBox 16">
            <a:extLst>
              <a:ext uri="{FF2B5EF4-FFF2-40B4-BE49-F238E27FC236}">
                <a16:creationId xmlns:a16="http://schemas.microsoft.com/office/drawing/2014/main" id="{1E0AAEA8-F581-809C-FAE8-10088967CF33}"/>
              </a:ext>
            </a:extLst>
          </p:cNvPr>
          <p:cNvSpPr txBox="1"/>
          <p:nvPr/>
        </p:nvSpPr>
        <p:spPr>
          <a:xfrm>
            <a:off x="6939965" y="4634427"/>
            <a:ext cx="1507144" cy="461665"/>
          </a:xfrm>
          <a:prstGeom prst="rect">
            <a:avLst/>
          </a:prstGeom>
          <a:noFill/>
        </p:spPr>
        <p:txBody>
          <a:bodyPr wrap="none" rtlCol="0">
            <a:spAutoFit/>
          </a:bodyPr>
          <a:lstStyle/>
          <a:p>
            <a:r>
              <a:rPr lang="en-US" sz="2400" dirty="0">
                <a:solidFill>
                  <a:schemeClr val="bg1"/>
                </a:solidFill>
                <a:latin typeface="TT Positive" panose="020B0604020202020204" charset="0"/>
              </a:rPr>
              <a:t>Stomping</a:t>
            </a:r>
            <a:endParaRPr lang="ru-RU" sz="2400" dirty="0">
              <a:solidFill>
                <a:schemeClr val="bg1"/>
              </a:solidFill>
              <a:latin typeface="TT Positive" panose="020B0604020202020204" charset="0"/>
            </a:endParaRPr>
          </a:p>
        </p:txBody>
      </p:sp>
      <p:sp>
        <p:nvSpPr>
          <p:cNvPr id="18" name="Прямоугольник 17">
            <a:extLst>
              <a:ext uri="{FF2B5EF4-FFF2-40B4-BE49-F238E27FC236}">
                <a16:creationId xmlns:a16="http://schemas.microsoft.com/office/drawing/2014/main" id="{AD195202-04FD-29CA-3343-79C534FFEE26}"/>
              </a:ext>
            </a:extLst>
          </p:cNvPr>
          <p:cNvSpPr/>
          <p:nvPr/>
        </p:nvSpPr>
        <p:spPr>
          <a:xfrm>
            <a:off x="9010315" y="4532044"/>
            <a:ext cx="2818701" cy="1988191"/>
          </a:xfrm>
          <a:prstGeom prst="rect">
            <a:avLst/>
          </a:prstGeom>
          <a:solidFill>
            <a:srgbClr val="CC009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TT Positive" panose="020B0604020202020204" charset="0"/>
            </a:endParaRPr>
          </a:p>
        </p:txBody>
      </p:sp>
      <p:sp>
        <p:nvSpPr>
          <p:cNvPr id="19" name="TextBox 18">
            <a:extLst>
              <a:ext uri="{FF2B5EF4-FFF2-40B4-BE49-F238E27FC236}">
                <a16:creationId xmlns:a16="http://schemas.microsoft.com/office/drawing/2014/main" id="{A3EFDD6F-74D0-8A6F-6622-7304094D048A}"/>
              </a:ext>
            </a:extLst>
          </p:cNvPr>
          <p:cNvSpPr txBox="1"/>
          <p:nvPr/>
        </p:nvSpPr>
        <p:spPr>
          <a:xfrm>
            <a:off x="9148309" y="5202184"/>
            <a:ext cx="2258952" cy="584775"/>
          </a:xfrm>
          <a:prstGeom prst="rect">
            <a:avLst/>
          </a:prstGeom>
          <a:noFill/>
        </p:spPr>
        <p:txBody>
          <a:bodyPr wrap="none" rtlCol="0">
            <a:spAutoFit/>
          </a:bodyPr>
          <a:lstStyle/>
          <a:p>
            <a:r>
              <a:rPr lang="en-US" sz="3200" dirty="0">
                <a:solidFill>
                  <a:schemeClr val="bg1"/>
                </a:solidFill>
                <a:latin typeface="TT Positive" panose="020B0604020202020204" charset="0"/>
              </a:rPr>
              <a:t>kernel32.dll</a:t>
            </a:r>
            <a:endParaRPr lang="ru-RU" sz="3200" dirty="0">
              <a:solidFill>
                <a:schemeClr val="bg1"/>
              </a:solidFill>
              <a:latin typeface="TT Positive" panose="020B0604020202020204" charset="0"/>
            </a:endParaRPr>
          </a:p>
        </p:txBody>
      </p:sp>
      <p:sp>
        <p:nvSpPr>
          <p:cNvPr id="20" name="TextBox 19">
            <a:extLst>
              <a:ext uri="{FF2B5EF4-FFF2-40B4-BE49-F238E27FC236}">
                <a16:creationId xmlns:a16="http://schemas.microsoft.com/office/drawing/2014/main" id="{BAC2747B-0645-3239-85AF-7C113F21AB05}"/>
              </a:ext>
            </a:extLst>
          </p:cNvPr>
          <p:cNvSpPr txBox="1"/>
          <p:nvPr/>
        </p:nvSpPr>
        <p:spPr>
          <a:xfrm>
            <a:off x="9766855" y="6488668"/>
            <a:ext cx="920445" cy="369332"/>
          </a:xfrm>
          <a:prstGeom prst="rect">
            <a:avLst/>
          </a:prstGeom>
          <a:noFill/>
        </p:spPr>
        <p:txBody>
          <a:bodyPr wrap="none" rtlCol="0">
            <a:spAutoFit/>
          </a:bodyPr>
          <a:lstStyle/>
          <a:p>
            <a:r>
              <a:rPr lang="en-US" dirty="0">
                <a:solidFill>
                  <a:srgbClr val="FFC000"/>
                </a:solidFill>
                <a:latin typeface="TT Positive" panose="020B0604020202020204" charset="0"/>
              </a:rPr>
              <a:t>xyz.exe</a:t>
            </a:r>
            <a:endParaRPr lang="ru-RU" dirty="0">
              <a:solidFill>
                <a:srgbClr val="FFC000"/>
              </a:solidFill>
              <a:latin typeface="TT Positive" panose="020B0604020202020204" charset="0"/>
            </a:endParaRPr>
          </a:p>
        </p:txBody>
      </p:sp>
      <mc:AlternateContent xmlns:mc="http://schemas.openxmlformats.org/markup-compatibility/2006" xmlns:p14="http://schemas.microsoft.com/office/powerpoint/2010/main">
        <mc:Choice Requires="p14">
          <p:contentPart p14:bwMode="auto" r:id="rId3">
            <p14:nvContentPartPr>
              <p14:cNvPr id="21" name="Рукописный ввод 20">
                <a:extLst>
                  <a:ext uri="{FF2B5EF4-FFF2-40B4-BE49-F238E27FC236}">
                    <a16:creationId xmlns:a16="http://schemas.microsoft.com/office/drawing/2014/main" id="{AD8804E8-3EBB-BCB3-C58E-0D593AE645A4}"/>
                  </a:ext>
                </a:extLst>
              </p14:cNvPr>
              <p14:cNvContentPartPr/>
              <p14:nvPr/>
            </p14:nvContentPartPr>
            <p14:xfrm>
              <a:off x="10012952" y="3630901"/>
              <a:ext cx="392040" cy="667440"/>
            </p14:xfrm>
          </p:contentPart>
        </mc:Choice>
        <mc:Fallback xmlns="">
          <p:pic>
            <p:nvPicPr>
              <p:cNvPr id="21" name="Рукописный ввод 20">
                <a:extLst>
                  <a:ext uri="{FF2B5EF4-FFF2-40B4-BE49-F238E27FC236}">
                    <a16:creationId xmlns:a16="http://schemas.microsoft.com/office/drawing/2014/main" id="{AD8804E8-3EBB-BCB3-C58E-0D593AE645A4}"/>
                  </a:ext>
                </a:extLst>
              </p:cNvPr>
              <p:cNvPicPr/>
              <p:nvPr/>
            </p:nvPicPr>
            <p:blipFill>
              <a:blip r:embed="rId4"/>
              <a:stretch>
                <a:fillRect/>
              </a:stretch>
            </p:blipFill>
            <p:spPr>
              <a:xfrm>
                <a:off x="10006838" y="3624781"/>
                <a:ext cx="404269" cy="679680"/>
              </a:xfrm>
              <a:prstGeom prst="rect">
                <a:avLst/>
              </a:prstGeom>
            </p:spPr>
          </p:pic>
        </mc:Fallback>
      </mc:AlternateContent>
      <p:grpSp>
        <p:nvGrpSpPr>
          <p:cNvPr id="22" name="Группа 21">
            <a:extLst>
              <a:ext uri="{FF2B5EF4-FFF2-40B4-BE49-F238E27FC236}">
                <a16:creationId xmlns:a16="http://schemas.microsoft.com/office/drawing/2014/main" id="{11CCF4D3-6F51-D350-2511-10A7368A7FF2}"/>
              </a:ext>
            </a:extLst>
          </p:cNvPr>
          <p:cNvGrpSpPr/>
          <p:nvPr/>
        </p:nvGrpSpPr>
        <p:grpSpPr>
          <a:xfrm>
            <a:off x="9967952" y="3908461"/>
            <a:ext cx="258120" cy="381240"/>
            <a:chOff x="9769218" y="3418791"/>
            <a:chExt cx="258120" cy="381240"/>
          </a:xfrm>
        </p:grpSpPr>
        <mc:AlternateContent xmlns:mc="http://schemas.openxmlformats.org/markup-compatibility/2006" xmlns:p14="http://schemas.microsoft.com/office/powerpoint/2010/main">
          <mc:Choice Requires="p14">
            <p:contentPart p14:bwMode="auto" r:id="rId5">
              <p14:nvContentPartPr>
                <p14:cNvPr id="23" name="Рукописный ввод 22">
                  <a:extLst>
                    <a:ext uri="{FF2B5EF4-FFF2-40B4-BE49-F238E27FC236}">
                      <a16:creationId xmlns:a16="http://schemas.microsoft.com/office/drawing/2014/main" id="{2D907EF2-0BA4-C2B8-5E07-D5DEFA65E6AA}"/>
                    </a:ext>
                  </a:extLst>
                </p14:cNvPr>
                <p14:cNvContentPartPr/>
                <p14:nvPr/>
              </p14:nvContentPartPr>
              <p14:xfrm>
                <a:off x="9769218" y="3418791"/>
                <a:ext cx="54360" cy="381240"/>
              </p14:xfrm>
            </p:contentPart>
          </mc:Choice>
          <mc:Fallback xmlns="">
            <p:pic>
              <p:nvPicPr>
                <p:cNvPr id="28" name="Рукописный ввод 27">
                  <a:extLst>
                    <a:ext uri="{FF2B5EF4-FFF2-40B4-BE49-F238E27FC236}">
                      <a16:creationId xmlns:a16="http://schemas.microsoft.com/office/drawing/2014/main" id="{48E3B04E-5B47-C4F1-B6DA-B1664814F766}"/>
                    </a:ext>
                  </a:extLst>
                </p:cNvPr>
                <p:cNvPicPr/>
                <p:nvPr/>
              </p:nvPicPr>
              <p:blipFill>
                <a:blip r:embed="rId6"/>
                <a:stretch>
                  <a:fillRect/>
                </a:stretch>
              </p:blipFill>
              <p:spPr>
                <a:xfrm>
                  <a:off x="9763098" y="3412671"/>
                  <a:ext cx="66600" cy="393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 name="Рукописный ввод 23">
                  <a:extLst>
                    <a:ext uri="{FF2B5EF4-FFF2-40B4-BE49-F238E27FC236}">
                      <a16:creationId xmlns:a16="http://schemas.microsoft.com/office/drawing/2014/main" id="{DB62EBB3-F08D-DC4F-FA80-84BF6C83D285}"/>
                    </a:ext>
                  </a:extLst>
                </p14:cNvPr>
                <p14:cNvContentPartPr/>
                <p14:nvPr/>
              </p14:nvContentPartPr>
              <p14:xfrm>
                <a:off x="9814218" y="3476031"/>
                <a:ext cx="213120" cy="290880"/>
              </p14:xfrm>
            </p:contentPart>
          </mc:Choice>
          <mc:Fallback xmlns="">
            <p:pic>
              <p:nvPicPr>
                <p:cNvPr id="29" name="Рукописный ввод 28">
                  <a:extLst>
                    <a:ext uri="{FF2B5EF4-FFF2-40B4-BE49-F238E27FC236}">
                      <a16:creationId xmlns:a16="http://schemas.microsoft.com/office/drawing/2014/main" id="{03E75C9D-E855-49CD-E856-730204A597FB}"/>
                    </a:ext>
                  </a:extLst>
                </p:cNvPr>
                <p:cNvPicPr/>
                <p:nvPr/>
              </p:nvPicPr>
              <p:blipFill>
                <a:blip r:embed="rId8"/>
                <a:stretch>
                  <a:fillRect/>
                </a:stretch>
              </p:blipFill>
              <p:spPr>
                <a:xfrm>
                  <a:off x="9808098" y="3469911"/>
                  <a:ext cx="225360" cy="303120"/>
                </a:xfrm>
                <a:prstGeom prst="rect">
                  <a:avLst/>
                </a:prstGeom>
              </p:spPr>
            </p:pic>
          </mc:Fallback>
        </mc:AlternateContent>
      </p:grpSp>
      <p:sp>
        <p:nvSpPr>
          <p:cNvPr id="25" name="TextBox 24">
            <a:extLst>
              <a:ext uri="{FF2B5EF4-FFF2-40B4-BE49-F238E27FC236}">
                <a16:creationId xmlns:a16="http://schemas.microsoft.com/office/drawing/2014/main" id="{A120F3CD-E5AF-5083-4069-4B526C195506}"/>
              </a:ext>
            </a:extLst>
          </p:cNvPr>
          <p:cNvSpPr txBox="1"/>
          <p:nvPr/>
        </p:nvSpPr>
        <p:spPr>
          <a:xfrm>
            <a:off x="9771757" y="3232425"/>
            <a:ext cx="2214624" cy="461665"/>
          </a:xfrm>
          <a:prstGeom prst="rect">
            <a:avLst/>
          </a:prstGeom>
          <a:noFill/>
        </p:spPr>
        <p:txBody>
          <a:bodyPr wrap="square" rtlCol="0">
            <a:spAutoFit/>
          </a:bodyPr>
          <a:lstStyle/>
          <a:p>
            <a:r>
              <a:rPr lang="en-US" sz="2400" dirty="0">
                <a:solidFill>
                  <a:schemeClr val="bg1"/>
                </a:solidFill>
                <a:latin typeface="TT Positive" panose="020B0604020202020204" charset="0"/>
                <a:cs typeface="Cascadia Code" panose="020B0609020000020004" pitchFamily="49" charset="0"/>
              </a:rPr>
              <a:t>Private</a:t>
            </a:r>
            <a:endParaRPr lang="ru-RU" sz="2400" dirty="0">
              <a:solidFill>
                <a:schemeClr val="bg1"/>
              </a:solidFill>
              <a:latin typeface="TT Positive" panose="020B0604020202020204" charset="0"/>
              <a:cs typeface="Cascadia Code" panose="020B0609020000020004" pitchFamily="49" charset="0"/>
            </a:endParaRPr>
          </a:p>
        </p:txBody>
      </p:sp>
      <p:grpSp>
        <p:nvGrpSpPr>
          <p:cNvPr id="26" name="Группа 25">
            <a:extLst>
              <a:ext uri="{FF2B5EF4-FFF2-40B4-BE49-F238E27FC236}">
                <a16:creationId xmlns:a16="http://schemas.microsoft.com/office/drawing/2014/main" id="{DF9B5E97-C68C-5139-5359-3BC36BBE5030}"/>
              </a:ext>
            </a:extLst>
          </p:cNvPr>
          <p:cNvGrpSpPr/>
          <p:nvPr/>
        </p:nvGrpSpPr>
        <p:grpSpPr>
          <a:xfrm>
            <a:off x="3512072" y="3441181"/>
            <a:ext cx="1945440" cy="905760"/>
            <a:chOff x="3313338" y="2951511"/>
            <a:chExt cx="1945440" cy="905760"/>
          </a:xfrm>
        </p:grpSpPr>
        <mc:AlternateContent xmlns:mc="http://schemas.openxmlformats.org/markup-compatibility/2006" xmlns:p14="http://schemas.microsoft.com/office/powerpoint/2010/main">
          <mc:Choice Requires="p14">
            <p:contentPart p14:bwMode="auto" r:id="rId9">
              <p14:nvContentPartPr>
                <p14:cNvPr id="27" name="Рукописный ввод 26">
                  <a:extLst>
                    <a:ext uri="{FF2B5EF4-FFF2-40B4-BE49-F238E27FC236}">
                      <a16:creationId xmlns:a16="http://schemas.microsoft.com/office/drawing/2014/main" id="{E3B6B956-7068-ABC1-4208-0E9EC5789FD5}"/>
                    </a:ext>
                  </a:extLst>
                </p14:cNvPr>
                <p14:cNvContentPartPr/>
                <p14:nvPr/>
              </p14:nvContentPartPr>
              <p14:xfrm>
                <a:off x="3346818" y="2951511"/>
                <a:ext cx="1911960" cy="530640"/>
              </p14:xfrm>
            </p:contentPart>
          </mc:Choice>
          <mc:Fallback xmlns="">
            <p:pic>
              <p:nvPicPr>
                <p:cNvPr id="32" name="Рукописный ввод 31">
                  <a:extLst>
                    <a:ext uri="{FF2B5EF4-FFF2-40B4-BE49-F238E27FC236}">
                      <a16:creationId xmlns:a16="http://schemas.microsoft.com/office/drawing/2014/main" id="{9E1861BB-FF48-D456-F3C3-D2BB15E17CB6}"/>
                    </a:ext>
                  </a:extLst>
                </p:cNvPr>
                <p:cNvPicPr/>
                <p:nvPr/>
              </p:nvPicPr>
              <p:blipFill>
                <a:blip r:embed="rId10"/>
                <a:stretch>
                  <a:fillRect/>
                </a:stretch>
              </p:blipFill>
              <p:spPr>
                <a:xfrm>
                  <a:off x="3340698" y="2945391"/>
                  <a:ext cx="1924200" cy="542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8" name="Рукописный ввод 27">
                  <a:extLst>
                    <a:ext uri="{FF2B5EF4-FFF2-40B4-BE49-F238E27FC236}">
                      <a16:creationId xmlns:a16="http://schemas.microsoft.com/office/drawing/2014/main" id="{884593BA-9E69-932C-E5B0-BE1C534A23D5}"/>
                    </a:ext>
                  </a:extLst>
                </p14:cNvPr>
                <p14:cNvContentPartPr/>
                <p14:nvPr/>
              </p14:nvContentPartPr>
              <p14:xfrm>
                <a:off x="3313338" y="3330591"/>
                <a:ext cx="447840" cy="264600"/>
              </p14:xfrm>
            </p:contentPart>
          </mc:Choice>
          <mc:Fallback xmlns="">
            <p:pic>
              <p:nvPicPr>
                <p:cNvPr id="33" name="Рукописный ввод 32">
                  <a:extLst>
                    <a:ext uri="{FF2B5EF4-FFF2-40B4-BE49-F238E27FC236}">
                      <a16:creationId xmlns:a16="http://schemas.microsoft.com/office/drawing/2014/main" id="{C34F534B-4DDB-BD48-A7D4-5C905064E524}"/>
                    </a:ext>
                  </a:extLst>
                </p:cNvPr>
                <p:cNvPicPr/>
                <p:nvPr/>
              </p:nvPicPr>
              <p:blipFill>
                <a:blip r:embed="rId12"/>
                <a:stretch>
                  <a:fillRect/>
                </a:stretch>
              </p:blipFill>
              <p:spPr>
                <a:xfrm>
                  <a:off x="3307218" y="3324471"/>
                  <a:ext cx="46008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9" name="Рукописный ввод 28">
                  <a:extLst>
                    <a:ext uri="{FF2B5EF4-FFF2-40B4-BE49-F238E27FC236}">
                      <a16:creationId xmlns:a16="http://schemas.microsoft.com/office/drawing/2014/main" id="{33ED1E40-0342-4B0E-4DF8-1D605BDC56C2}"/>
                    </a:ext>
                  </a:extLst>
                </p14:cNvPr>
                <p14:cNvContentPartPr/>
                <p14:nvPr/>
              </p14:nvContentPartPr>
              <p14:xfrm>
                <a:off x="4661538" y="3533631"/>
                <a:ext cx="556560" cy="323640"/>
              </p14:xfrm>
            </p:contentPart>
          </mc:Choice>
          <mc:Fallback xmlns="">
            <p:pic>
              <p:nvPicPr>
                <p:cNvPr id="34" name="Рукописный ввод 33">
                  <a:extLst>
                    <a:ext uri="{FF2B5EF4-FFF2-40B4-BE49-F238E27FC236}">
                      <a16:creationId xmlns:a16="http://schemas.microsoft.com/office/drawing/2014/main" id="{36452FC1-605C-94DA-16AB-CBCCE0E4145D}"/>
                    </a:ext>
                  </a:extLst>
                </p:cNvPr>
                <p:cNvPicPr/>
                <p:nvPr/>
              </p:nvPicPr>
              <p:blipFill>
                <a:blip r:embed="rId14"/>
                <a:stretch>
                  <a:fillRect/>
                </a:stretch>
              </p:blipFill>
              <p:spPr>
                <a:xfrm>
                  <a:off x="4655418" y="3527511"/>
                  <a:ext cx="568800" cy="335880"/>
                </a:xfrm>
                <a:prstGeom prst="rect">
                  <a:avLst/>
                </a:prstGeom>
              </p:spPr>
            </p:pic>
          </mc:Fallback>
        </mc:AlternateContent>
      </p:grpSp>
      <p:sp>
        <p:nvSpPr>
          <p:cNvPr id="30" name="TextBox 29">
            <a:extLst>
              <a:ext uri="{FF2B5EF4-FFF2-40B4-BE49-F238E27FC236}">
                <a16:creationId xmlns:a16="http://schemas.microsoft.com/office/drawing/2014/main" id="{FAD3A89B-9509-208C-F411-260FC99DD85E}"/>
              </a:ext>
            </a:extLst>
          </p:cNvPr>
          <p:cNvSpPr txBox="1"/>
          <p:nvPr/>
        </p:nvSpPr>
        <p:spPr>
          <a:xfrm>
            <a:off x="5477423" y="3716556"/>
            <a:ext cx="1167307" cy="461665"/>
          </a:xfrm>
          <a:prstGeom prst="rect">
            <a:avLst/>
          </a:prstGeom>
          <a:noFill/>
        </p:spPr>
        <p:txBody>
          <a:bodyPr wrap="none" rtlCol="0">
            <a:spAutoFit/>
          </a:bodyPr>
          <a:lstStyle/>
          <a:p>
            <a:r>
              <a:rPr lang="en-US" sz="2400" dirty="0">
                <a:solidFill>
                  <a:schemeClr val="bg1"/>
                </a:solidFill>
                <a:latin typeface="TT Positive" panose="020B0604020202020204" charset="0"/>
                <a:cs typeface="Cascadia Code" panose="020B0609020000020004" pitchFamily="49" charset="0"/>
              </a:rPr>
              <a:t>Shared</a:t>
            </a:r>
            <a:endParaRPr lang="ru-RU" sz="2400" dirty="0">
              <a:solidFill>
                <a:schemeClr val="bg1"/>
              </a:solidFill>
              <a:latin typeface="TT Positive" panose="020B0604020202020204" charset="0"/>
              <a:cs typeface="Cascadia Code" panose="020B0609020000020004" pitchFamily="49" charset="0"/>
            </a:endParaRPr>
          </a:p>
        </p:txBody>
      </p:sp>
    </p:spTree>
    <p:extLst>
      <p:ext uri="{BB962C8B-B14F-4D97-AF65-F5344CB8AC3E}">
        <p14:creationId xmlns:p14="http://schemas.microsoft.com/office/powerpoint/2010/main" val="4135922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248487" y="596120"/>
            <a:ext cx="8052144" cy="1052552"/>
          </a:xfrm>
        </p:spPr>
        <p:txBody>
          <a:bodyPr/>
          <a:lstStyle/>
          <a:p>
            <a:r>
              <a:rPr lang="en-US" i="1" dirty="0">
                <a:solidFill>
                  <a:schemeClr val="bg2"/>
                </a:solidFill>
              </a:rPr>
              <a:t>COM Function</a:t>
            </a:r>
            <a:r>
              <a:rPr lang="ru-RU" i="1" dirty="0">
                <a:solidFill>
                  <a:schemeClr val="bg2"/>
                </a:solidFill>
              </a:rPr>
              <a:t> </a:t>
            </a:r>
            <a:r>
              <a:rPr lang="en-US" dirty="0"/>
              <a:t>Stomping</a:t>
            </a:r>
            <a:endParaRPr lang="ru-RU" dirty="0">
              <a:solidFill>
                <a:schemeClr val="accent6"/>
              </a:solidFill>
            </a:endParaRPr>
          </a:p>
        </p:txBody>
      </p:sp>
      <p:sp>
        <p:nvSpPr>
          <p:cNvPr id="3" name="TextBox 2">
            <a:extLst>
              <a:ext uri="{FF2B5EF4-FFF2-40B4-BE49-F238E27FC236}">
                <a16:creationId xmlns:a16="http://schemas.microsoft.com/office/drawing/2014/main" id="{9AC000D0-DF16-08F7-0960-72829B4D516B}"/>
              </a:ext>
            </a:extLst>
          </p:cNvPr>
          <p:cNvSpPr txBox="1"/>
          <p:nvPr/>
        </p:nvSpPr>
        <p:spPr>
          <a:xfrm>
            <a:off x="682856" y="1358985"/>
            <a:ext cx="9809096" cy="400110"/>
          </a:xfrm>
          <a:prstGeom prst="rect">
            <a:avLst/>
          </a:prstGeom>
          <a:noFill/>
        </p:spPr>
        <p:txBody>
          <a:bodyPr wrap="none" rtlCol="0">
            <a:spAutoFit/>
          </a:bodyPr>
          <a:lstStyle/>
          <a:p>
            <a:r>
              <a:rPr lang="en-US" sz="2000" dirty="0" err="1">
                <a:solidFill>
                  <a:schemeClr val="bg1"/>
                </a:solidFill>
                <a:latin typeface="TT Positive" panose="020B0604020202020204" charset="0"/>
              </a:rPr>
              <a:t>CoGetClassObject</a:t>
            </a:r>
            <a:r>
              <a:rPr lang="en-US" sz="2000" dirty="0">
                <a:solidFill>
                  <a:schemeClr val="bg1"/>
                </a:solidFill>
                <a:latin typeface="TT Positive" panose="020B0604020202020204" charset="0"/>
              </a:rPr>
              <a:t>() -&gt; Shell32!DllGetClassObject() -&gt; </a:t>
            </a:r>
            <a:r>
              <a:rPr lang="en-US" sz="2000" dirty="0" err="1">
                <a:solidFill>
                  <a:schemeClr val="bg1"/>
                </a:solidFill>
                <a:latin typeface="TT Positive" panose="020B0604020202020204" charset="0"/>
              </a:rPr>
              <a:t>Combase!DllGetClassObject</a:t>
            </a:r>
            <a:r>
              <a:rPr lang="en-US" sz="2000" dirty="0">
                <a:solidFill>
                  <a:schemeClr val="bg1"/>
                </a:solidFill>
                <a:latin typeface="TT Positive" panose="020B0604020202020204" charset="0"/>
              </a:rPr>
              <a:t>()</a:t>
            </a:r>
            <a:endParaRPr lang="ru-RU" sz="2000" dirty="0">
              <a:solidFill>
                <a:schemeClr val="bg1"/>
              </a:solidFill>
              <a:latin typeface="TT Positive" panose="020B0604020202020204" charset="0"/>
            </a:endParaRPr>
          </a:p>
        </p:txBody>
      </p:sp>
      <p:cxnSp>
        <p:nvCxnSpPr>
          <p:cNvPr id="9" name="Прямая со стрелкой 8">
            <a:extLst>
              <a:ext uri="{FF2B5EF4-FFF2-40B4-BE49-F238E27FC236}">
                <a16:creationId xmlns:a16="http://schemas.microsoft.com/office/drawing/2014/main" id="{2C41BDAA-6D8E-5EC7-9614-9D62213160A0}"/>
              </a:ext>
            </a:extLst>
          </p:cNvPr>
          <p:cNvCxnSpPr>
            <a:cxnSpLocks/>
          </p:cNvCxnSpPr>
          <p:nvPr/>
        </p:nvCxnSpPr>
        <p:spPr>
          <a:xfrm flipV="1">
            <a:off x="6728623" y="1648672"/>
            <a:ext cx="0" cy="4057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4F047D7-DD7E-91AE-A7E1-98F167F99866}"/>
              </a:ext>
            </a:extLst>
          </p:cNvPr>
          <p:cNvSpPr txBox="1"/>
          <p:nvPr/>
        </p:nvSpPr>
        <p:spPr>
          <a:xfrm>
            <a:off x="6369390" y="2042205"/>
            <a:ext cx="718466" cy="369332"/>
          </a:xfrm>
          <a:prstGeom prst="rect">
            <a:avLst/>
          </a:prstGeom>
          <a:noFill/>
        </p:spPr>
        <p:txBody>
          <a:bodyPr wrap="none" rtlCol="0">
            <a:spAutoFit/>
          </a:bodyPr>
          <a:lstStyle/>
          <a:p>
            <a:r>
              <a:rPr lang="en-US" dirty="0">
                <a:solidFill>
                  <a:srgbClr val="FFC000"/>
                </a:solidFill>
                <a:latin typeface="TT Positive" panose="020B0604020202020204" charset="0"/>
              </a:rPr>
              <a:t>Hook</a:t>
            </a:r>
            <a:endParaRPr lang="ru-RU" dirty="0">
              <a:solidFill>
                <a:srgbClr val="FFC000"/>
              </a:solidFill>
              <a:latin typeface="TT Positive" panose="020B0604020202020204" charset="0"/>
            </a:endParaRPr>
          </a:p>
        </p:txBody>
      </p:sp>
      <p:sp>
        <p:nvSpPr>
          <p:cNvPr id="11" name="TextBox 10">
            <a:extLst>
              <a:ext uri="{FF2B5EF4-FFF2-40B4-BE49-F238E27FC236}">
                <a16:creationId xmlns:a16="http://schemas.microsoft.com/office/drawing/2014/main" id="{D72CAB0C-0D71-0B98-90CE-E58F6AF3522D}"/>
              </a:ext>
            </a:extLst>
          </p:cNvPr>
          <p:cNvSpPr txBox="1"/>
          <p:nvPr/>
        </p:nvSpPr>
        <p:spPr>
          <a:xfrm>
            <a:off x="117682" y="3965020"/>
            <a:ext cx="4908716" cy="707886"/>
          </a:xfrm>
          <a:prstGeom prst="rect">
            <a:avLst/>
          </a:prstGeom>
          <a:noFill/>
        </p:spPr>
        <p:txBody>
          <a:bodyPr wrap="none" rtlCol="0">
            <a:spAutoFit/>
          </a:bodyPr>
          <a:lstStyle/>
          <a:p>
            <a:r>
              <a:rPr lang="en-US" sz="2000" dirty="0">
                <a:solidFill>
                  <a:srgbClr val="FF0000"/>
                </a:solidFill>
                <a:latin typeface="TT Positive" panose="020B0604020202020204" charset="0"/>
              </a:rPr>
              <a:t>X </a:t>
            </a:r>
            <a:r>
              <a:rPr lang="ru-RU" sz="2000" dirty="0">
                <a:solidFill>
                  <a:schemeClr val="bg1"/>
                </a:solidFill>
                <a:latin typeface="TT Positive" panose="020B0604020202020204" charset="0"/>
              </a:rPr>
              <a:t>Только </a:t>
            </a:r>
            <a:r>
              <a:rPr lang="en-US" sz="2000" dirty="0">
                <a:solidFill>
                  <a:schemeClr val="bg1"/>
                </a:solidFill>
                <a:latin typeface="TT Positive" panose="020B0604020202020204" charset="0"/>
              </a:rPr>
              <a:t>COM DLL</a:t>
            </a:r>
          </a:p>
          <a:p>
            <a:r>
              <a:rPr lang="en-US" sz="2000" dirty="0">
                <a:solidFill>
                  <a:srgbClr val="FF0000"/>
                </a:solidFill>
                <a:latin typeface="TT Positive" panose="020B0604020202020204" charset="0"/>
              </a:rPr>
              <a:t>X </a:t>
            </a:r>
            <a:r>
              <a:rPr lang="ru-RU" sz="2000" dirty="0">
                <a:solidFill>
                  <a:schemeClr val="bg1"/>
                </a:solidFill>
                <a:latin typeface="TT Positive" panose="020B0604020202020204" charset="0"/>
              </a:rPr>
              <a:t>Не работает через </a:t>
            </a:r>
            <a:r>
              <a:rPr lang="en-US" sz="2000" dirty="0" err="1">
                <a:solidFill>
                  <a:schemeClr val="bg1"/>
                </a:solidFill>
                <a:latin typeface="TT Positive" panose="020B0604020202020204" charset="0"/>
              </a:rPr>
              <a:t>CoCreateInstance</a:t>
            </a:r>
            <a:r>
              <a:rPr lang="en-US" sz="2000" dirty="0">
                <a:solidFill>
                  <a:schemeClr val="bg1"/>
                </a:solidFill>
                <a:latin typeface="TT Positive" panose="020B0604020202020204" charset="0"/>
              </a:rPr>
              <a:t>()</a:t>
            </a:r>
            <a:endParaRPr lang="ru-RU" sz="2000" dirty="0">
              <a:solidFill>
                <a:srgbClr val="FF0000"/>
              </a:solidFill>
              <a:latin typeface="TT Positive" panose="020B0604020202020204" charset="0"/>
            </a:endParaRPr>
          </a:p>
        </p:txBody>
      </p:sp>
      <p:sp>
        <p:nvSpPr>
          <p:cNvPr id="12" name="TextBox 11">
            <a:extLst>
              <a:ext uri="{FF2B5EF4-FFF2-40B4-BE49-F238E27FC236}">
                <a16:creationId xmlns:a16="http://schemas.microsoft.com/office/drawing/2014/main" id="{97C2A220-8B64-2C58-08D4-82C0F2BF8183}"/>
              </a:ext>
            </a:extLst>
          </p:cNvPr>
          <p:cNvSpPr txBox="1"/>
          <p:nvPr/>
        </p:nvSpPr>
        <p:spPr>
          <a:xfrm>
            <a:off x="117682" y="3318417"/>
            <a:ext cx="2887329" cy="707886"/>
          </a:xfrm>
          <a:prstGeom prst="rect">
            <a:avLst/>
          </a:prstGeom>
          <a:noFill/>
        </p:spPr>
        <p:txBody>
          <a:bodyPr wrap="none" rtlCol="0">
            <a:spAutoFit/>
          </a:bodyPr>
          <a:lstStyle/>
          <a:p>
            <a:r>
              <a:rPr lang="en-US" sz="2000" dirty="0">
                <a:solidFill>
                  <a:srgbClr val="69F400"/>
                </a:solidFill>
                <a:latin typeface="TT Positive" panose="020B0604020202020204" charset="0"/>
              </a:rPr>
              <a:t>+</a:t>
            </a:r>
            <a:r>
              <a:rPr lang="en-US" sz="2000" dirty="0">
                <a:solidFill>
                  <a:schemeClr val="bg1"/>
                </a:solidFill>
                <a:latin typeface="TT Positive" panose="020B0604020202020204" charset="0"/>
              </a:rPr>
              <a:t> Image Region</a:t>
            </a:r>
          </a:p>
          <a:p>
            <a:r>
              <a:rPr lang="en-US" sz="2000" dirty="0">
                <a:solidFill>
                  <a:srgbClr val="69F400"/>
                </a:solidFill>
                <a:latin typeface="TT Positive" panose="020B0604020202020204" charset="0"/>
              </a:rPr>
              <a:t>+</a:t>
            </a:r>
            <a:r>
              <a:rPr lang="en-US" sz="2000" dirty="0">
                <a:solidFill>
                  <a:srgbClr val="FF0000"/>
                </a:solidFill>
                <a:latin typeface="TT Positive" panose="020B0604020202020204" charset="0"/>
              </a:rPr>
              <a:t> </a:t>
            </a:r>
            <a:r>
              <a:rPr lang="ru-RU" sz="2000" dirty="0">
                <a:solidFill>
                  <a:schemeClr val="bg1"/>
                </a:solidFill>
                <a:latin typeface="TT Positive" panose="020B0604020202020204" charset="0"/>
              </a:rPr>
              <a:t>Исполняемая память</a:t>
            </a:r>
          </a:p>
        </p:txBody>
      </p:sp>
      <p:pic>
        <p:nvPicPr>
          <p:cNvPr id="15" name="Рисунок 14">
            <a:extLst>
              <a:ext uri="{FF2B5EF4-FFF2-40B4-BE49-F238E27FC236}">
                <a16:creationId xmlns:a16="http://schemas.microsoft.com/office/drawing/2014/main" id="{E51ECD2D-2B3B-FC07-57D4-004B81A04159}"/>
              </a:ext>
            </a:extLst>
          </p:cNvPr>
          <p:cNvPicPr>
            <a:picLocks noChangeAspect="1"/>
          </p:cNvPicPr>
          <p:nvPr/>
        </p:nvPicPr>
        <p:blipFill>
          <a:blip r:embed="rId2"/>
          <a:stretch>
            <a:fillRect/>
          </a:stretch>
        </p:blipFill>
        <p:spPr>
          <a:xfrm>
            <a:off x="4945118" y="2482494"/>
            <a:ext cx="7129200" cy="4255806"/>
          </a:xfrm>
          <a:prstGeom prst="rect">
            <a:avLst/>
          </a:prstGeom>
        </p:spPr>
      </p:pic>
      <p:sp>
        <p:nvSpPr>
          <p:cNvPr id="17" name="Прямоугольник: скругленные углы 16">
            <a:extLst>
              <a:ext uri="{FF2B5EF4-FFF2-40B4-BE49-F238E27FC236}">
                <a16:creationId xmlns:a16="http://schemas.microsoft.com/office/drawing/2014/main" id="{0E4E63EE-3071-5145-DA41-891A4411D621}"/>
              </a:ext>
            </a:extLst>
          </p:cNvPr>
          <p:cNvSpPr/>
          <p:nvPr/>
        </p:nvSpPr>
        <p:spPr>
          <a:xfrm>
            <a:off x="4945117" y="2411536"/>
            <a:ext cx="7129200" cy="4326764"/>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1841097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53287" y="596120"/>
            <a:ext cx="3754553" cy="612920"/>
          </a:xfrm>
        </p:spPr>
        <p:txBody>
          <a:bodyPr/>
          <a:lstStyle/>
          <a:p>
            <a:r>
              <a:rPr lang="en-US" i="1" dirty="0" err="1">
                <a:solidFill>
                  <a:schemeClr val="bg2"/>
                </a:solidFill>
              </a:rPr>
              <a:t>Dll</a:t>
            </a:r>
            <a:r>
              <a:rPr lang="ru-RU" i="1" dirty="0">
                <a:solidFill>
                  <a:schemeClr val="bg2"/>
                </a:solidFill>
              </a:rPr>
              <a:t> </a:t>
            </a:r>
            <a:r>
              <a:rPr lang="en-US" dirty="0"/>
              <a:t>Hollowing</a:t>
            </a:r>
            <a:endParaRPr lang="ru-RU" dirty="0">
              <a:solidFill>
                <a:schemeClr val="accent6"/>
              </a:solidFill>
            </a:endParaRPr>
          </a:p>
        </p:txBody>
      </p:sp>
      <p:sp>
        <p:nvSpPr>
          <p:cNvPr id="4" name="TextBox 3">
            <a:extLst>
              <a:ext uri="{FF2B5EF4-FFF2-40B4-BE49-F238E27FC236}">
                <a16:creationId xmlns:a16="http://schemas.microsoft.com/office/drawing/2014/main" id="{3FEBD47A-964E-0052-D1A9-B808DB2CB2BE}"/>
              </a:ext>
            </a:extLst>
          </p:cNvPr>
          <p:cNvSpPr txBox="1"/>
          <p:nvPr/>
        </p:nvSpPr>
        <p:spPr>
          <a:xfrm>
            <a:off x="3646900" y="1381658"/>
            <a:ext cx="4187365" cy="461665"/>
          </a:xfrm>
          <a:prstGeom prst="rect">
            <a:avLst/>
          </a:prstGeom>
          <a:noFill/>
        </p:spPr>
        <p:txBody>
          <a:bodyPr wrap="none" rtlCol="0">
            <a:spAutoFit/>
          </a:bodyPr>
          <a:lstStyle/>
          <a:p>
            <a:r>
              <a:rPr lang="en-US" sz="2400" dirty="0">
                <a:solidFill>
                  <a:schemeClr val="bg1"/>
                </a:solidFill>
                <a:latin typeface="TT Positive" panose="020B0604020202020204" charset="0"/>
              </a:rPr>
              <a:t>Rewrite </a:t>
            </a:r>
            <a:r>
              <a:rPr lang="en-US" sz="2400" dirty="0" err="1">
                <a:solidFill>
                  <a:schemeClr val="bg1"/>
                </a:solidFill>
                <a:latin typeface="TT Positive" panose="020B0604020202020204" charset="0"/>
              </a:rPr>
              <a:t>AddressOfEntryPoint</a:t>
            </a:r>
            <a:endParaRPr lang="ru-RU" sz="2400" dirty="0">
              <a:solidFill>
                <a:schemeClr val="bg1"/>
              </a:solidFill>
              <a:latin typeface="TT Positive" panose="020B0604020202020204" charset="0"/>
            </a:endParaRPr>
          </a:p>
        </p:txBody>
      </p:sp>
      <p:sp>
        <p:nvSpPr>
          <p:cNvPr id="5" name="TextBox 4">
            <a:extLst>
              <a:ext uri="{FF2B5EF4-FFF2-40B4-BE49-F238E27FC236}">
                <a16:creationId xmlns:a16="http://schemas.microsoft.com/office/drawing/2014/main" id="{1A9F2FF0-7AA2-2E98-4CF9-49E91BC077ED}"/>
              </a:ext>
            </a:extLst>
          </p:cNvPr>
          <p:cNvSpPr txBox="1"/>
          <p:nvPr/>
        </p:nvSpPr>
        <p:spPr>
          <a:xfrm>
            <a:off x="9370662" y="2145965"/>
            <a:ext cx="1029449" cy="461665"/>
          </a:xfrm>
          <a:prstGeom prst="rect">
            <a:avLst/>
          </a:prstGeom>
          <a:noFill/>
        </p:spPr>
        <p:txBody>
          <a:bodyPr wrap="none" rtlCol="0">
            <a:spAutoFit/>
          </a:bodyPr>
          <a:lstStyle/>
          <a:p>
            <a:r>
              <a:rPr lang="en-US" sz="2400" dirty="0">
                <a:solidFill>
                  <a:schemeClr val="bg1"/>
                </a:solidFill>
                <a:latin typeface="TT Positive" panose="020B0604020202020204" charset="0"/>
              </a:rPr>
              <a:t>Image</a:t>
            </a:r>
            <a:endParaRPr lang="ru-RU" sz="2400" dirty="0">
              <a:solidFill>
                <a:schemeClr val="bg1"/>
              </a:solidFill>
              <a:latin typeface="TT Positive" panose="020B0604020202020204" charset="0"/>
            </a:endParaRPr>
          </a:p>
        </p:txBody>
      </p:sp>
      <p:sp>
        <p:nvSpPr>
          <p:cNvPr id="6" name="TextBox 5">
            <a:extLst>
              <a:ext uri="{FF2B5EF4-FFF2-40B4-BE49-F238E27FC236}">
                <a16:creationId xmlns:a16="http://schemas.microsoft.com/office/drawing/2014/main" id="{F9A01E57-CFCD-12AA-2BA3-412CEA5ADFE3}"/>
              </a:ext>
            </a:extLst>
          </p:cNvPr>
          <p:cNvSpPr txBox="1"/>
          <p:nvPr/>
        </p:nvSpPr>
        <p:spPr>
          <a:xfrm>
            <a:off x="1007951" y="2149268"/>
            <a:ext cx="1141659" cy="461665"/>
          </a:xfrm>
          <a:prstGeom prst="rect">
            <a:avLst/>
          </a:prstGeom>
          <a:noFill/>
        </p:spPr>
        <p:txBody>
          <a:bodyPr wrap="none" rtlCol="0">
            <a:spAutoFit/>
          </a:bodyPr>
          <a:lstStyle/>
          <a:p>
            <a:r>
              <a:rPr lang="en-US" sz="2400" dirty="0">
                <a:solidFill>
                  <a:schemeClr val="bg1"/>
                </a:solidFill>
                <a:latin typeface="TT Positive" panose="020B0604020202020204" charset="0"/>
              </a:rPr>
              <a:t>Private</a:t>
            </a:r>
            <a:endParaRPr lang="ru-RU" sz="2400" dirty="0">
              <a:solidFill>
                <a:schemeClr val="bg1"/>
              </a:solidFill>
              <a:latin typeface="TT Positive" panose="020B0604020202020204" charset="0"/>
            </a:endParaRPr>
          </a:p>
        </p:txBody>
      </p:sp>
      <p:sp>
        <p:nvSpPr>
          <p:cNvPr id="7" name="TextBox 6">
            <a:extLst>
              <a:ext uri="{FF2B5EF4-FFF2-40B4-BE49-F238E27FC236}">
                <a16:creationId xmlns:a16="http://schemas.microsoft.com/office/drawing/2014/main" id="{17EE4E1C-944C-2B3D-8439-22BF4A39EAC1}"/>
              </a:ext>
            </a:extLst>
          </p:cNvPr>
          <p:cNvSpPr txBox="1"/>
          <p:nvPr/>
        </p:nvSpPr>
        <p:spPr>
          <a:xfrm>
            <a:off x="5186516" y="2149267"/>
            <a:ext cx="1330814" cy="461665"/>
          </a:xfrm>
          <a:prstGeom prst="rect">
            <a:avLst/>
          </a:prstGeom>
          <a:noFill/>
        </p:spPr>
        <p:txBody>
          <a:bodyPr wrap="none" rtlCol="0">
            <a:spAutoFit/>
          </a:bodyPr>
          <a:lstStyle/>
          <a:p>
            <a:r>
              <a:rPr lang="en-US" sz="2400" dirty="0">
                <a:solidFill>
                  <a:schemeClr val="bg1"/>
                </a:solidFill>
                <a:latin typeface="TT Positive" panose="020B0604020202020204" charset="0"/>
              </a:rPr>
              <a:t>Mapped</a:t>
            </a:r>
            <a:endParaRPr lang="ru-RU" sz="2400" dirty="0">
              <a:solidFill>
                <a:schemeClr val="bg1"/>
              </a:solidFill>
              <a:latin typeface="TT Positive" panose="020B0604020202020204" charset="0"/>
            </a:endParaRPr>
          </a:p>
        </p:txBody>
      </p:sp>
      <p:sp>
        <p:nvSpPr>
          <p:cNvPr id="8" name="TextBox 7">
            <a:extLst>
              <a:ext uri="{FF2B5EF4-FFF2-40B4-BE49-F238E27FC236}">
                <a16:creationId xmlns:a16="http://schemas.microsoft.com/office/drawing/2014/main" id="{2195E751-E31C-8CAD-BDDC-327AA8417DAE}"/>
              </a:ext>
            </a:extLst>
          </p:cNvPr>
          <p:cNvSpPr txBox="1"/>
          <p:nvPr/>
        </p:nvSpPr>
        <p:spPr>
          <a:xfrm>
            <a:off x="354057" y="3334933"/>
            <a:ext cx="2887329" cy="830997"/>
          </a:xfrm>
          <a:prstGeom prst="rect">
            <a:avLst/>
          </a:prstGeom>
          <a:noFill/>
        </p:spPr>
        <p:txBody>
          <a:bodyPr wrap="none" rtlCol="0">
            <a:spAutoFit/>
          </a:bodyPr>
          <a:lstStyle/>
          <a:p>
            <a:r>
              <a:rPr lang="en-US" sz="2400" dirty="0">
                <a:solidFill>
                  <a:srgbClr val="FF0000"/>
                </a:solidFill>
                <a:latin typeface="TT Positive" panose="020B0604020202020204" charset="0"/>
              </a:rPr>
              <a:t>Abnormal Private</a:t>
            </a:r>
          </a:p>
          <a:p>
            <a:r>
              <a:rPr lang="en-US" sz="2400" dirty="0">
                <a:solidFill>
                  <a:srgbClr val="FF0000"/>
                </a:solidFill>
                <a:latin typeface="TT Positive" panose="020B0604020202020204" charset="0"/>
              </a:rPr>
              <a:t>executable memory</a:t>
            </a:r>
            <a:endParaRPr lang="ru-RU" sz="2400" dirty="0">
              <a:solidFill>
                <a:srgbClr val="FF0000"/>
              </a:solidFill>
              <a:latin typeface="TT Positive" panose="020B0604020202020204" charset="0"/>
            </a:endParaRPr>
          </a:p>
        </p:txBody>
      </p:sp>
      <p:sp>
        <p:nvSpPr>
          <p:cNvPr id="13" name="TextBox 12">
            <a:extLst>
              <a:ext uri="{FF2B5EF4-FFF2-40B4-BE49-F238E27FC236}">
                <a16:creationId xmlns:a16="http://schemas.microsoft.com/office/drawing/2014/main" id="{7E4D0283-500D-BD4C-100F-B0B0806DAAE6}"/>
              </a:ext>
            </a:extLst>
          </p:cNvPr>
          <p:cNvSpPr txBox="1"/>
          <p:nvPr/>
        </p:nvSpPr>
        <p:spPr>
          <a:xfrm>
            <a:off x="8829060" y="3496641"/>
            <a:ext cx="2149948" cy="461665"/>
          </a:xfrm>
          <a:prstGeom prst="rect">
            <a:avLst/>
          </a:prstGeom>
          <a:noFill/>
        </p:spPr>
        <p:txBody>
          <a:bodyPr wrap="none" rtlCol="0">
            <a:spAutoFit/>
          </a:bodyPr>
          <a:lstStyle/>
          <a:p>
            <a:r>
              <a:rPr lang="en-US" sz="2400" dirty="0">
                <a:solidFill>
                  <a:srgbClr val="FF0000"/>
                </a:solidFill>
                <a:latin typeface="TT Positive" panose="020B0604020202020204" charset="0"/>
              </a:rPr>
              <a:t>Modified code</a:t>
            </a:r>
            <a:endParaRPr lang="ru-RU" sz="2400" dirty="0">
              <a:solidFill>
                <a:srgbClr val="FF0000"/>
              </a:solidFill>
              <a:latin typeface="TT Positive" panose="020B0604020202020204" charset="0"/>
            </a:endParaRPr>
          </a:p>
        </p:txBody>
      </p:sp>
      <p:cxnSp>
        <p:nvCxnSpPr>
          <p:cNvPr id="14" name="Соединитель: изогнутый 13">
            <a:extLst>
              <a:ext uri="{FF2B5EF4-FFF2-40B4-BE49-F238E27FC236}">
                <a16:creationId xmlns:a16="http://schemas.microsoft.com/office/drawing/2014/main" id="{28AF0C98-325A-96BD-FD01-48087092E5DB}"/>
              </a:ext>
            </a:extLst>
          </p:cNvPr>
          <p:cNvCxnSpPr>
            <a:cxnSpLocks/>
          </p:cNvCxnSpPr>
          <p:nvPr/>
        </p:nvCxnSpPr>
        <p:spPr>
          <a:xfrm rot="5400000">
            <a:off x="1350828" y="2966583"/>
            <a:ext cx="585748" cy="12700"/>
          </a:xfrm>
          <a:prstGeom prst="curved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Соединитель: изогнутый 15">
            <a:extLst>
              <a:ext uri="{FF2B5EF4-FFF2-40B4-BE49-F238E27FC236}">
                <a16:creationId xmlns:a16="http://schemas.microsoft.com/office/drawing/2014/main" id="{DBA468B8-3C00-98CF-8972-15AE54BA4774}"/>
              </a:ext>
            </a:extLst>
          </p:cNvPr>
          <p:cNvCxnSpPr>
            <a:cxnSpLocks/>
            <a:stCxn id="5" idx="2"/>
            <a:endCxn id="13" idx="0"/>
          </p:cNvCxnSpPr>
          <p:nvPr/>
        </p:nvCxnSpPr>
        <p:spPr>
          <a:xfrm rot="16200000" flipH="1">
            <a:off x="9450205" y="3042811"/>
            <a:ext cx="889011" cy="18647"/>
          </a:xfrm>
          <a:prstGeom prst="curved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B8D50EE-A02F-47AC-974C-50243D23D220}"/>
              </a:ext>
            </a:extLst>
          </p:cNvPr>
          <p:cNvSpPr txBox="1"/>
          <p:nvPr/>
        </p:nvSpPr>
        <p:spPr>
          <a:xfrm>
            <a:off x="4562197" y="3326789"/>
            <a:ext cx="2887329" cy="830997"/>
          </a:xfrm>
          <a:prstGeom prst="rect">
            <a:avLst/>
          </a:prstGeom>
          <a:noFill/>
        </p:spPr>
        <p:txBody>
          <a:bodyPr wrap="none" rtlCol="0">
            <a:spAutoFit/>
          </a:bodyPr>
          <a:lstStyle/>
          <a:p>
            <a:r>
              <a:rPr lang="en-US" sz="2400" dirty="0">
                <a:solidFill>
                  <a:srgbClr val="FF0000"/>
                </a:solidFill>
                <a:latin typeface="TT Positive" panose="020B0604020202020204" charset="0"/>
              </a:rPr>
              <a:t>Abnormal Private</a:t>
            </a:r>
          </a:p>
          <a:p>
            <a:r>
              <a:rPr lang="en-US" sz="2400" dirty="0">
                <a:solidFill>
                  <a:srgbClr val="FF0000"/>
                </a:solidFill>
                <a:latin typeface="TT Positive" panose="020B0604020202020204" charset="0"/>
              </a:rPr>
              <a:t>executable memory</a:t>
            </a:r>
            <a:endParaRPr lang="ru-RU" sz="2400" dirty="0">
              <a:solidFill>
                <a:srgbClr val="FF0000"/>
              </a:solidFill>
              <a:latin typeface="TT Positive" panose="020B0604020202020204" charset="0"/>
            </a:endParaRPr>
          </a:p>
        </p:txBody>
      </p:sp>
      <p:cxnSp>
        <p:nvCxnSpPr>
          <p:cNvPr id="19" name="Соединитель: изогнутый 18">
            <a:extLst>
              <a:ext uri="{FF2B5EF4-FFF2-40B4-BE49-F238E27FC236}">
                <a16:creationId xmlns:a16="http://schemas.microsoft.com/office/drawing/2014/main" id="{FA0EDF91-7245-C47C-EDFF-0E1E14AE0F7C}"/>
              </a:ext>
            </a:extLst>
          </p:cNvPr>
          <p:cNvCxnSpPr>
            <a:cxnSpLocks/>
          </p:cNvCxnSpPr>
          <p:nvPr/>
        </p:nvCxnSpPr>
        <p:spPr>
          <a:xfrm rot="5400000">
            <a:off x="5651184" y="2891389"/>
            <a:ext cx="540210" cy="12700"/>
          </a:xfrm>
          <a:prstGeom prst="curved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239341D-FCF5-66FF-FE12-B2BC44BBE55C}"/>
              </a:ext>
            </a:extLst>
          </p:cNvPr>
          <p:cNvSpPr txBox="1"/>
          <p:nvPr/>
        </p:nvSpPr>
        <p:spPr>
          <a:xfrm>
            <a:off x="4837298" y="4165930"/>
            <a:ext cx="2149948" cy="461665"/>
          </a:xfrm>
          <a:prstGeom prst="rect">
            <a:avLst/>
          </a:prstGeom>
          <a:noFill/>
        </p:spPr>
        <p:txBody>
          <a:bodyPr wrap="none" rtlCol="0">
            <a:spAutoFit/>
          </a:bodyPr>
          <a:lstStyle/>
          <a:p>
            <a:r>
              <a:rPr lang="en-US" sz="2400" dirty="0">
                <a:solidFill>
                  <a:srgbClr val="FF0000"/>
                </a:solidFill>
                <a:latin typeface="TT Positive" panose="020B0604020202020204" charset="0"/>
              </a:rPr>
              <a:t>Modified code</a:t>
            </a:r>
            <a:endParaRPr lang="ru-RU" sz="2400" dirty="0">
              <a:solidFill>
                <a:srgbClr val="FF0000"/>
              </a:solidFill>
              <a:latin typeface="TT Positive" panose="020B0604020202020204" charset="0"/>
            </a:endParaRPr>
          </a:p>
        </p:txBody>
      </p:sp>
      <p:sp>
        <p:nvSpPr>
          <p:cNvPr id="21" name="TextBox 20">
            <a:extLst>
              <a:ext uri="{FF2B5EF4-FFF2-40B4-BE49-F238E27FC236}">
                <a16:creationId xmlns:a16="http://schemas.microsoft.com/office/drawing/2014/main" id="{B4C34716-6B23-43C0-A847-3269BD7A3C5C}"/>
              </a:ext>
            </a:extLst>
          </p:cNvPr>
          <p:cNvSpPr txBox="1"/>
          <p:nvPr/>
        </p:nvSpPr>
        <p:spPr>
          <a:xfrm>
            <a:off x="451709" y="4220184"/>
            <a:ext cx="2149948" cy="461665"/>
          </a:xfrm>
          <a:prstGeom prst="rect">
            <a:avLst/>
          </a:prstGeom>
          <a:noFill/>
        </p:spPr>
        <p:txBody>
          <a:bodyPr wrap="none" rtlCol="0">
            <a:spAutoFit/>
          </a:bodyPr>
          <a:lstStyle/>
          <a:p>
            <a:r>
              <a:rPr lang="en-US" sz="2400" dirty="0">
                <a:solidFill>
                  <a:srgbClr val="FF0000"/>
                </a:solidFill>
                <a:latin typeface="TT Positive" panose="020B0604020202020204" charset="0"/>
              </a:rPr>
              <a:t>Modified code</a:t>
            </a:r>
            <a:endParaRPr lang="ru-RU" sz="2400" dirty="0">
              <a:solidFill>
                <a:srgbClr val="FF0000"/>
              </a:solidFill>
              <a:latin typeface="TT Positive" panose="020B0604020202020204" charset="0"/>
            </a:endParaRPr>
          </a:p>
        </p:txBody>
      </p:sp>
      <p:pic>
        <p:nvPicPr>
          <p:cNvPr id="22" name="Рисунок 21">
            <a:extLst>
              <a:ext uri="{FF2B5EF4-FFF2-40B4-BE49-F238E27FC236}">
                <a16:creationId xmlns:a16="http://schemas.microsoft.com/office/drawing/2014/main" id="{0729C8F0-C8DC-A0E3-FDEB-86BB621B69EE}"/>
              </a:ext>
            </a:extLst>
          </p:cNvPr>
          <p:cNvPicPr>
            <a:picLocks noChangeAspect="1"/>
          </p:cNvPicPr>
          <p:nvPr/>
        </p:nvPicPr>
        <p:blipFill>
          <a:blip r:embed="rId2"/>
          <a:stretch>
            <a:fillRect/>
          </a:stretch>
        </p:blipFill>
        <p:spPr>
          <a:xfrm>
            <a:off x="862693" y="5358725"/>
            <a:ext cx="10776020" cy="574514"/>
          </a:xfrm>
          <a:prstGeom prst="rect">
            <a:avLst/>
          </a:prstGeom>
        </p:spPr>
      </p:pic>
      <p:sp>
        <p:nvSpPr>
          <p:cNvPr id="24" name="Прямоугольник: скругленные углы 23">
            <a:extLst>
              <a:ext uri="{FF2B5EF4-FFF2-40B4-BE49-F238E27FC236}">
                <a16:creationId xmlns:a16="http://schemas.microsoft.com/office/drawing/2014/main" id="{C9D6E85E-C3F7-609A-14E1-C21E14644DF3}"/>
              </a:ext>
            </a:extLst>
          </p:cNvPr>
          <p:cNvSpPr/>
          <p:nvPr/>
        </p:nvSpPr>
        <p:spPr>
          <a:xfrm>
            <a:off x="762001" y="5293737"/>
            <a:ext cx="10982960" cy="741304"/>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2577672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53287" y="596120"/>
            <a:ext cx="7930313" cy="558666"/>
          </a:xfrm>
        </p:spPr>
        <p:txBody>
          <a:bodyPr/>
          <a:lstStyle/>
          <a:p>
            <a:r>
              <a:rPr lang="en-US" i="1" dirty="0">
                <a:solidFill>
                  <a:schemeClr val="bg2"/>
                </a:solidFill>
              </a:rPr>
              <a:t>Module </a:t>
            </a:r>
            <a:r>
              <a:rPr lang="en-US" dirty="0"/>
              <a:t>Overloading</a:t>
            </a:r>
            <a:endParaRPr lang="ru-RU" dirty="0">
              <a:solidFill>
                <a:schemeClr val="accent6"/>
              </a:solidFill>
            </a:endParaRPr>
          </a:p>
        </p:txBody>
      </p:sp>
      <p:sp>
        <p:nvSpPr>
          <p:cNvPr id="3" name="TextBox 2">
            <a:extLst>
              <a:ext uri="{FF2B5EF4-FFF2-40B4-BE49-F238E27FC236}">
                <a16:creationId xmlns:a16="http://schemas.microsoft.com/office/drawing/2014/main" id="{6C6EDEE2-2E92-4C7F-624E-19CB8D5F9BBB}"/>
              </a:ext>
            </a:extLst>
          </p:cNvPr>
          <p:cNvSpPr txBox="1"/>
          <p:nvPr/>
        </p:nvSpPr>
        <p:spPr>
          <a:xfrm>
            <a:off x="6644485" y="2216257"/>
            <a:ext cx="3956532" cy="1200329"/>
          </a:xfrm>
          <a:prstGeom prst="rect">
            <a:avLst/>
          </a:prstGeom>
          <a:noFill/>
        </p:spPr>
        <p:txBody>
          <a:bodyPr wrap="none" rtlCol="0">
            <a:spAutoFit/>
          </a:bodyPr>
          <a:lstStyle/>
          <a:p>
            <a:r>
              <a:rPr lang="en-US" sz="2400" dirty="0">
                <a:solidFill>
                  <a:schemeClr val="bg1"/>
                </a:solidFill>
                <a:latin typeface="TT Positive" panose="020B0604020202020204" charset="0"/>
                <a:ea typeface="Source Code Pro" panose="020B0309030403020204" pitchFamily="49" charset="0"/>
              </a:rPr>
              <a:t>github.com</a:t>
            </a:r>
          </a:p>
          <a:p>
            <a:r>
              <a:rPr lang="en-US" sz="2400" dirty="0">
                <a:solidFill>
                  <a:schemeClr val="bg1"/>
                </a:solidFill>
                <a:latin typeface="TT Positive" panose="020B0604020202020204" charset="0"/>
                <a:ea typeface="Source Code Pro" panose="020B0309030403020204" pitchFamily="49" charset="0"/>
              </a:rPr>
              <a:t>	/</a:t>
            </a:r>
            <a:r>
              <a:rPr lang="en-US" sz="2400" dirty="0" err="1">
                <a:solidFill>
                  <a:schemeClr val="bg1"/>
                </a:solidFill>
                <a:latin typeface="TT Positive" panose="020B0604020202020204" charset="0"/>
                <a:ea typeface="Source Code Pro" panose="020B0309030403020204" pitchFamily="49" charset="0"/>
              </a:rPr>
              <a:t>hasherezade</a:t>
            </a:r>
            <a:endParaRPr lang="en-US" sz="2400" dirty="0">
              <a:solidFill>
                <a:schemeClr val="bg1"/>
              </a:solidFill>
              <a:latin typeface="TT Positive" panose="020B0604020202020204" charset="0"/>
              <a:ea typeface="Source Code Pro" panose="020B0309030403020204" pitchFamily="49" charset="0"/>
            </a:endParaRPr>
          </a:p>
          <a:p>
            <a:r>
              <a:rPr lang="en-US" sz="2400" dirty="0">
                <a:solidFill>
                  <a:schemeClr val="bg1"/>
                </a:solidFill>
                <a:latin typeface="TT Positive" panose="020B0604020202020204" charset="0"/>
                <a:ea typeface="Source Code Pro" panose="020B0309030403020204" pitchFamily="49" charset="0"/>
              </a:rPr>
              <a:t>	/</a:t>
            </a:r>
            <a:r>
              <a:rPr lang="en-US" sz="2400" dirty="0" err="1">
                <a:solidFill>
                  <a:schemeClr val="bg1"/>
                </a:solidFill>
                <a:latin typeface="TT Positive" panose="020B0604020202020204" charset="0"/>
                <a:ea typeface="Source Code Pro" panose="020B0309030403020204" pitchFamily="49" charset="0"/>
              </a:rPr>
              <a:t>module_overloading</a:t>
            </a:r>
            <a:endParaRPr lang="ru-RU" sz="2400" dirty="0">
              <a:solidFill>
                <a:schemeClr val="bg1"/>
              </a:solidFill>
              <a:latin typeface="TT Positive" panose="020B0604020202020204" charset="0"/>
              <a:ea typeface="Source Code Pro" panose="020B0309030403020204" pitchFamily="49" charset="0"/>
            </a:endParaRPr>
          </a:p>
        </p:txBody>
      </p:sp>
      <p:pic>
        <p:nvPicPr>
          <p:cNvPr id="10" name="Рисунок 9">
            <a:extLst>
              <a:ext uri="{FF2B5EF4-FFF2-40B4-BE49-F238E27FC236}">
                <a16:creationId xmlns:a16="http://schemas.microsoft.com/office/drawing/2014/main" id="{8A40626C-15E7-4BE5-004C-D80B3E7DB4A5}"/>
              </a:ext>
            </a:extLst>
          </p:cNvPr>
          <p:cNvPicPr>
            <a:picLocks noChangeAspect="1"/>
          </p:cNvPicPr>
          <p:nvPr/>
        </p:nvPicPr>
        <p:blipFill>
          <a:blip r:embed="rId2"/>
          <a:stretch>
            <a:fillRect/>
          </a:stretch>
        </p:blipFill>
        <p:spPr>
          <a:xfrm>
            <a:off x="553287" y="1154786"/>
            <a:ext cx="4714875" cy="3543300"/>
          </a:xfrm>
          <a:prstGeom prst="rect">
            <a:avLst/>
          </a:prstGeom>
        </p:spPr>
      </p:pic>
      <p:sp>
        <p:nvSpPr>
          <p:cNvPr id="11" name="Прямоугольник: скругленные углы 10">
            <a:extLst>
              <a:ext uri="{FF2B5EF4-FFF2-40B4-BE49-F238E27FC236}">
                <a16:creationId xmlns:a16="http://schemas.microsoft.com/office/drawing/2014/main" id="{87FE8663-E6E2-ECF5-D17F-DA4F87A51AAA}"/>
              </a:ext>
            </a:extLst>
          </p:cNvPr>
          <p:cNvSpPr/>
          <p:nvPr/>
        </p:nvSpPr>
        <p:spPr>
          <a:xfrm>
            <a:off x="457201" y="1118332"/>
            <a:ext cx="4810961" cy="3579754"/>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pic>
        <p:nvPicPr>
          <p:cNvPr id="9" name="Рисунок 8">
            <a:extLst>
              <a:ext uri="{FF2B5EF4-FFF2-40B4-BE49-F238E27FC236}">
                <a16:creationId xmlns:a16="http://schemas.microsoft.com/office/drawing/2014/main" id="{1CA39C73-684C-EFEC-AEFC-9B77E97D5937}"/>
              </a:ext>
            </a:extLst>
          </p:cNvPr>
          <p:cNvPicPr>
            <a:picLocks noChangeAspect="1"/>
          </p:cNvPicPr>
          <p:nvPr/>
        </p:nvPicPr>
        <p:blipFill>
          <a:blip r:embed="rId3"/>
          <a:stretch>
            <a:fillRect/>
          </a:stretch>
        </p:blipFill>
        <p:spPr>
          <a:xfrm>
            <a:off x="3306175" y="3837527"/>
            <a:ext cx="8743950" cy="2838450"/>
          </a:xfrm>
          <a:prstGeom prst="rect">
            <a:avLst/>
          </a:prstGeom>
        </p:spPr>
      </p:pic>
      <p:sp>
        <p:nvSpPr>
          <p:cNvPr id="12" name="Прямоугольник: скругленные углы 11">
            <a:extLst>
              <a:ext uri="{FF2B5EF4-FFF2-40B4-BE49-F238E27FC236}">
                <a16:creationId xmlns:a16="http://schemas.microsoft.com/office/drawing/2014/main" id="{DD2228A5-1A68-52AC-71B4-B0638BD7A542}"/>
              </a:ext>
            </a:extLst>
          </p:cNvPr>
          <p:cNvSpPr/>
          <p:nvPr/>
        </p:nvSpPr>
        <p:spPr>
          <a:xfrm>
            <a:off x="3286845" y="3837527"/>
            <a:ext cx="8763280" cy="2838450"/>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3376001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53287" y="596120"/>
            <a:ext cx="7930313" cy="558666"/>
          </a:xfrm>
        </p:spPr>
        <p:txBody>
          <a:bodyPr/>
          <a:lstStyle/>
          <a:p>
            <a:r>
              <a:rPr lang="en-US" i="1" dirty="0">
                <a:solidFill>
                  <a:schemeClr val="bg2"/>
                </a:solidFill>
              </a:rPr>
              <a:t>Phantom </a:t>
            </a:r>
            <a:r>
              <a:rPr lang="en-US" dirty="0"/>
              <a:t>Hollowing</a:t>
            </a:r>
            <a:endParaRPr lang="ru-RU" dirty="0">
              <a:solidFill>
                <a:schemeClr val="accent6"/>
              </a:solidFill>
            </a:endParaRPr>
          </a:p>
        </p:txBody>
      </p:sp>
      <p:sp>
        <p:nvSpPr>
          <p:cNvPr id="4" name="TextBox 3">
            <a:extLst>
              <a:ext uri="{FF2B5EF4-FFF2-40B4-BE49-F238E27FC236}">
                <a16:creationId xmlns:a16="http://schemas.microsoft.com/office/drawing/2014/main" id="{2A4CF0D6-8604-0D1C-7E4B-27C32ECF5126}"/>
              </a:ext>
            </a:extLst>
          </p:cNvPr>
          <p:cNvSpPr txBox="1"/>
          <p:nvPr/>
        </p:nvSpPr>
        <p:spPr>
          <a:xfrm>
            <a:off x="192781" y="1463120"/>
            <a:ext cx="11437747" cy="954107"/>
          </a:xfrm>
          <a:prstGeom prst="rect">
            <a:avLst/>
          </a:prstGeom>
          <a:noFill/>
        </p:spPr>
        <p:txBody>
          <a:bodyPr wrap="none" rtlCol="0">
            <a:spAutoFit/>
          </a:bodyPr>
          <a:lstStyle/>
          <a:p>
            <a:r>
              <a:rPr lang="ru-RU" sz="2800" dirty="0">
                <a:solidFill>
                  <a:schemeClr val="bg1"/>
                </a:solidFill>
                <a:latin typeface="TT Positive" panose="020B0604020202020204" charset="0"/>
              </a:rPr>
              <a:t>Можно изменить содержимое </a:t>
            </a:r>
            <a:r>
              <a:rPr lang="en-US" sz="2800" dirty="0">
                <a:solidFill>
                  <a:schemeClr val="bg1"/>
                </a:solidFill>
                <a:latin typeface="TT Positive" panose="020B0604020202020204" charset="0"/>
              </a:rPr>
              <a:t>PE</a:t>
            </a:r>
            <a:r>
              <a:rPr lang="ru-RU" sz="2800" dirty="0">
                <a:solidFill>
                  <a:schemeClr val="bg1"/>
                </a:solidFill>
                <a:latin typeface="TT Positive" panose="020B0604020202020204" charset="0"/>
              </a:rPr>
              <a:t> образа без изменения </a:t>
            </a:r>
            <a:r>
              <a:rPr lang="en-US" sz="2800" dirty="0">
                <a:solidFill>
                  <a:schemeClr val="bg1"/>
                </a:solidFill>
                <a:latin typeface="TT Positive" panose="020B0604020202020204" charset="0"/>
              </a:rPr>
              <a:t>PE</a:t>
            </a:r>
            <a:r>
              <a:rPr lang="ru-RU" sz="2800" dirty="0">
                <a:solidFill>
                  <a:schemeClr val="bg1"/>
                </a:solidFill>
                <a:latin typeface="TT Positive" panose="020B0604020202020204" charset="0"/>
              </a:rPr>
              <a:t> на диске</a:t>
            </a:r>
          </a:p>
          <a:p>
            <a:r>
              <a:rPr lang="en-US" sz="2800" dirty="0">
                <a:solidFill>
                  <a:schemeClr val="bg1"/>
                </a:solidFill>
                <a:latin typeface="TT Positive" panose="020B0604020202020204" charset="0"/>
              </a:rPr>
              <a:t>				</a:t>
            </a:r>
            <a:r>
              <a:rPr lang="en-US" sz="2400" dirty="0">
                <a:solidFill>
                  <a:schemeClr val="bg1"/>
                </a:solidFill>
                <a:latin typeface="TT Positive" panose="020B0604020202020204" charset="0"/>
              </a:rPr>
              <a:t>(</a:t>
            </a:r>
            <a:r>
              <a:rPr lang="ru-RU" sz="2400" dirty="0">
                <a:solidFill>
                  <a:schemeClr val="bg1"/>
                </a:solidFill>
                <a:latin typeface="TT Positive" panose="020B0604020202020204" charset="0"/>
              </a:rPr>
              <a:t>и перед маппингом</a:t>
            </a:r>
            <a:r>
              <a:rPr lang="en-US" sz="2400" dirty="0">
                <a:solidFill>
                  <a:schemeClr val="bg1"/>
                </a:solidFill>
                <a:latin typeface="TT Positive" panose="020B0604020202020204" charset="0"/>
              </a:rPr>
              <a:t>)</a:t>
            </a:r>
            <a:endParaRPr lang="ru-RU" sz="2800" dirty="0">
              <a:solidFill>
                <a:schemeClr val="bg1"/>
              </a:solidFill>
              <a:latin typeface="TT Positive" panose="020B0604020202020204" charset="0"/>
            </a:endParaRPr>
          </a:p>
        </p:txBody>
      </p:sp>
      <p:sp>
        <p:nvSpPr>
          <p:cNvPr id="5" name="TextBox 4">
            <a:extLst>
              <a:ext uri="{FF2B5EF4-FFF2-40B4-BE49-F238E27FC236}">
                <a16:creationId xmlns:a16="http://schemas.microsoft.com/office/drawing/2014/main" id="{9185E9C2-A23A-8ADA-ECD2-326B4F21CED5}"/>
              </a:ext>
            </a:extLst>
          </p:cNvPr>
          <p:cNvSpPr txBox="1"/>
          <p:nvPr/>
        </p:nvSpPr>
        <p:spPr>
          <a:xfrm>
            <a:off x="109057" y="2632375"/>
            <a:ext cx="3246402" cy="461665"/>
          </a:xfrm>
          <a:prstGeom prst="rect">
            <a:avLst/>
          </a:prstGeom>
          <a:noFill/>
        </p:spPr>
        <p:txBody>
          <a:bodyPr wrap="none" rtlCol="0">
            <a:spAutoFit/>
          </a:bodyPr>
          <a:lstStyle/>
          <a:p>
            <a:r>
              <a:rPr lang="en-US" sz="2400" dirty="0" err="1">
                <a:solidFill>
                  <a:srgbClr val="FFCC00"/>
                </a:solidFill>
                <a:latin typeface="TT Positive" panose="020B0604020202020204" charset="0"/>
                <a:ea typeface="Source Code Pro" panose="020B0309030403020204" pitchFamily="49" charset="0"/>
              </a:rPr>
              <a:t>NtCreateTransaction</a:t>
            </a:r>
            <a:r>
              <a:rPr lang="en-US" sz="2400" dirty="0">
                <a:solidFill>
                  <a:schemeClr val="bg1"/>
                </a:solidFill>
                <a:latin typeface="TT Positive" panose="020B0604020202020204" charset="0"/>
              </a:rPr>
              <a:t>()</a:t>
            </a:r>
            <a:endParaRPr lang="ru-RU" sz="2400" dirty="0">
              <a:solidFill>
                <a:schemeClr val="bg1"/>
              </a:solidFill>
              <a:latin typeface="TT Positive" panose="020B0604020202020204" charset="0"/>
            </a:endParaRPr>
          </a:p>
        </p:txBody>
      </p:sp>
      <p:sp>
        <p:nvSpPr>
          <p:cNvPr id="6" name="TextBox 5">
            <a:extLst>
              <a:ext uri="{FF2B5EF4-FFF2-40B4-BE49-F238E27FC236}">
                <a16:creationId xmlns:a16="http://schemas.microsoft.com/office/drawing/2014/main" id="{27DC2EF0-D95E-7539-9A93-23365523040B}"/>
              </a:ext>
            </a:extLst>
          </p:cNvPr>
          <p:cNvSpPr txBox="1"/>
          <p:nvPr/>
        </p:nvSpPr>
        <p:spPr>
          <a:xfrm>
            <a:off x="109057" y="3299396"/>
            <a:ext cx="4783682" cy="461665"/>
          </a:xfrm>
          <a:prstGeom prst="rect">
            <a:avLst/>
          </a:prstGeom>
          <a:noFill/>
        </p:spPr>
        <p:txBody>
          <a:bodyPr wrap="none" rtlCol="0">
            <a:spAutoFit/>
          </a:bodyPr>
          <a:lstStyle/>
          <a:p>
            <a:r>
              <a:rPr lang="en-US" sz="2400" dirty="0" err="1">
                <a:solidFill>
                  <a:srgbClr val="FFCC00"/>
                </a:solidFill>
                <a:latin typeface="TT Positive" panose="020B0604020202020204" charset="0"/>
                <a:ea typeface="Source Code Pro" panose="020B0309030403020204" pitchFamily="49" charset="0"/>
              </a:rPr>
              <a:t>CreateFileTransacted</a:t>
            </a:r>
            <a:r>
              <a:rPr lang="en-US" sz="2400" dirty="0">
                <a:solidFill>
                  <a:schemeClr val="bg1"/>
                </a:solidFill>
                <a:latin typeface="TT Positive" panose="020B0604020202020204" charset="0"/>
              </a:rPr>
              <a:t>(ntdll.dll, . . .)</a:t>
            </a:r>
            <a:endParaRPr lang="ru-RU" sz="2400" dirty="0">
              <a:solidFill>
                <a:schemeClr val="bg1"/>
              </a:solidFill>
              <a:latin typeface="TT Positive" panose="020B0604020202020204" charset="0"/>
            </a:endParaRPr>
          </a:p>
        </p:txBody>
      </p:sp>
      <p:sp>
        <p:nvSpPr>
          <p:cNvPr id="7" name="TextBox 6">
            <a:extLst>
              <a:ext uri="{FF2B5EF4-FFF2-40B4-BE49-F238E27FC236}">
                <a16:creationId xmlns:a16="http://schemas.microsoft.com/office/drawing/2014/main" id="{7CB26413-95F6-4253-F71F-49E0B7126EFF}"/>
              </a:ext>
            </a:extLst>
          </p:cNvPr>
          <p:cNvSpPr txBox="1"/>
          <p:nvPr/>
        </p:nvSpPr>
        <p:spPr>
          <a:xfrm>
            <a:off x="109057" y="4017403"/>
            <a:ext cx="2693366" cy="461665"/>
          </a:xfrm>
          <a:prstGeom prst="rect">
            <a:avLst/>
          </a:prstGeom>
          <a:noFill/>
        </p:spPr>
        <p:txBody>
          <a:bodyPr wrap="none" rtlCol="0">
            <a:spAutoFit/>
          </a:bodyPr>
          <a:lstStyle/>
          <a:p>
            <a:r>
              <a:rPr lang="en-US" sz="2400" dirty="0">
                <a:solidFill>
                  <a:schemeClr val="bg1"/>
                </a:solidFill>
                <a:latin typeface="TT Positive" panose="020B0604020202020204" charset="0"/>
              </a:rPr>
              <a:t>Infect .text section</a:t>
            </a:r>
            <a:endParaRPr lang="ru-RU" sz="2400" dirty="0">
              <a:solidFill>
                <a:schemeClr val="bg1"/>
              </a:solidFill>
              <a:latin typeface="TT Positive" panose="020B0604020202020204" charset="0"/>
            </a:endParaRPr>
          </a:p>
        </p:txBody>
      </p:sp>
      <p:sp>
        <p:nvSpPr>
          <p:cNvPr id="8" name="TextBox 7">
            <a:extLst>
              <a:ext uri="{FF2B5EF4-FFF2-40B4-BE49-F238E27FC236}">
                <a16:creationId xmlns:a16="http://schemas.microsoft.com/office/drawing/2014/main" id="{259F3511-CED8-2BBE-A91C-E7DDC70B0B16}"/>
              </a:ext>
            </a:extLst>
          </p:cNvPr>
          <p:cNvSpPr txBox="1"/>
          <p:nvPr/>
        </p:nvSpPr>
        <p:spPr>
          <a:xfrm>
            <a:off x="7440378" y="2581388"/>
            <a:ext cx="2677336" cy="461665"/>
          </a:xfrm>
          <a:prstGeom prst="rect">
            <a:avLst/>
          </a:prstGeom>
          <a:noFill/>
        </p:spPr>
        <p:txBody>
          <a:bodyPr wrap="none" rtlCol="0">
            <a:spAutoFit/>
          </a:bodyPr>
          <a:lstStyle/>
          <a:p>
            <a:r>
              <a:rPr lang="en-US" sz="2400" dirty="0" err="1">
                <a:solidFill>
                  <a:srgbClr val="FFCC00"/>
                </a:solidFill>
                <a:latin typeface="TT Positive" panose="020B0604020202020204" charset="0"/>
                <a:ea typeface="Source Code Pro" panose="020B0309030403020204" pitchFamily="49" charset="0"/>
              </a:rPr>
              <a:t>NtCreateSection</a:t>
            </a:r>
            <a:r>
              <a:rPr lang="en-US" sz="2400" dirty="0">
                <a:solidFill>
                  <a:schemeClr val="bg1"/>
                </a:solidFill>
                <a:latin typeface="TT Positive" panose="020B0604020202020204" charset="0"/>
              </a:rPr>
              <a:t>()</a:t>
            </a:r>
            <a:endParaRPr lang="ru-RU" sz="2400" dirty="0">
              <a:solidFill>
                <a:schemeClr val="bg1"/>
              </a:solidFill>
              <a:latin typeface="TT Positive" panose="020B0604020202020204" charset="0"/>
            </a:endParaRPr>
          </a:p>
        </p:txBody>
      </p:sp>
      <p:sp>
        <p:nvSpPr>
          <p:cNvPr id="13" name="TextBox 12">
            <a:extLst>
              <a:ext uri="{FF2B5EF4-FFF2-40B4-BE49-F238E27FC236}">
                <a16:creationId xmlns:a16="http://schemas.microsoft.com/office/drawing/2014/main" id="{1620E13A-D7C8-8B36-6D97-51DAB988E93F}"/>
              </a:ext>
            </a:extLst>
          </p:cNvPr>
          <p:cNvSpPr txBox="1"/>
          <p:nvPr/>
        </p:nvSpPr>
        <p:spPr>
          <a:xfrm>
            <a:off x="109057" y="4734124"/>
            <a:ext cx="1600118" cy="461665"/>
          </a:xfrm>
          <a:prstGeom prst="rect">
            <a:avLst/>
          </a:prstGeom>
          <a:noFill/>
        </p:spPr>
        <p:txBody>
          <a:bodyPr wrap="none" rtlCol="0">
            <a:spAutoFit/>
          </a:bodyPr>
          <a:lstStyle/>
          <a:p>
            <a:r>
              <a:rPr lang="en-US" sz="2400" dirty="0" err="1">
                <a:solidFill>
                  <a:srgbClr val="FFCC00"/>
                </a:solidFill>
                <a:latin typeface="TT Positive" panose="020B0604020202020204" charset="0"/>
                <a:ea typeface="Source Code Pro" panose="020B0309030403020204" pitchFamily="49" charset="0"/>
              </a:rPr>
              <a:t>WriteFile</a:t>
            </a:r>
            <a:r>
              <a:rPr lang="en-US" sz="2400" dirty="0">
                <a:solidFill>
                  <a:schemeClr val="bg1"/>
                </a:solidFill>
                <a:latin typeface="TT Positive" panose="020B0604020202020204" charset="0"/>
              </a:rPr>
              <a:t>()</a:t>
            </a:r>
            <a:endParaRPr lang="ru-RU" sz="2400" dirty="0">
              <a:solidFill>
                <a:schemeClr val="bg1"/>
              </a:solidFill>
              <a:latin typeface="TT Positive" panose="020B0604020202020204" charset="0"/>
            </a:endParaRPr>
          </a:p>
        </p:txBody>
      </p:sp>
      <p:sp>
        <p:nvSpPr>
          <p:cNvPr id="14" name="TextBox 13">
            <a:extLst>
              <a:ext uri="{FF2B5EF4-FFF2-40B4-BE49-F238E27FC236}">
                <a16:creationId xmlns:a16="http://schemas.microsoft.com/office/drawing/2014/main" id="{B5359148-F6BC-548A-C8A3-55AC899112AD}"/>
              </a:ext>
            </a:extLst>
          </p:cNvPr>
          <p:cNvSpPr txBox="1"/>
          <p:nvPr/>
        </p:nvSpPr>
        <p:spPr>
          <a:xfrm>
            <a:off x="7440378" y="3299395"/>
            <a:ext cx="2808782" cy="461665"/>
          </a:xfrm>
          <a:prstGeom prst="rect">
            <a:avLst/>
          </a:prstGeom>
          <a:noFill/>
        </p:spPr>
        <p:txBody>
          <a:bodyPr wrap="none" rtlCol="0">
            <a:spAutoFit/>
          </a:bodyPr>
          <a:lstStyle/>
          <a:p>
            <a:r>
              <a:rPr lang="en-US" sz="2400" dirty="0" err="1">
                <a:solidFill>
                  <a:srgbClr val="FFCC00"/>
                </a:solidFill>
                <a:latin typeface="TT Positive" panose="020B0604020202020204" charset="0"/>
                <a:ea typeface="Source Code Pro" panose="020B0309030403020204" pitchFamily="49" charset="0"/>
              </a:rPr>
              <a:t>NtMapViewOfFile</a:t>
            </a:r>
            <a:r>
              <a:rPr lang="en-US" sz="2400" dirty="0">
                <a:solidFill>
                  <a:schemeClr val="bg1"/>
                </a:solidFill>
                <a:latin typeface="TT Positive" panose="020B0604020202020204" charset="0"/>
              </a:rPr>
              <a:t>()</a:t>
            </a:r>
            <a:endParaRPr lang="ru-RU" sz="2400" dirty="0">
              <a:solidFill>
                <a:schemeClr val="bg1"/>
              </a:solidFill>
              <a:latin typeface="TT Positive" panose="020B0604020202020204" charset="0"/>
            </a:endParaRPr>
          </a:p>
        </p:txBody>
      </p:sp>
      <p:sp>
        <p:nvSpPr>
          <p:cNvPr id="15" name="TextBox 14">
            <a:extLst>
              <a:ext uri="{FF2B5EF4-FFF2-40B4-BE49-F238E27FC236}">
                <a16:creationId xmlns:a16="http://schemas.microsoft.com/office/drawing/2014/main" id="{1ACAF4AC-9142-2005-3B9F-CA33848B9AAE}"/>
              </a:ext>
            </a:extLst>
          </p:cNvPr>
          <p:cNvSpPr txBox="1"/>
          <p:nvPr/>
        </p:nvSpPr>
        <p:spPr>
          <a:xfrm>
            <a:off x="7440378" y="4017402"/>
            <a:ext cx="4216219" cy="461665"/>
          </a:xfrm>
          <a:prstGeom prst="rect">
            <a:avLst/>
          </a:prstGeom>
          <a:noFill/>
        </p:spPr>
        <p:txBody>
          <a:bodyPr wrap="none" rtlCol="0">
            <a:spAutoFit/>
          </a:bodyPr>
          <a:lstStyle/>
          <a:p>
            <a:r>
              <a:rPr lang="en-US" sz="2400" dirty="0">
                <a:solidFill>
                  <a:schemeClr val="bg1"/>
                </a:solidFill>
                <a:latin typeface="TT Positive" panose="020B0604020202020204" charset="0"/>
              </a:rPr>
              <a:t>Bypass modified code detect!</a:t>
            </a:r>
            <a:endParaRPr lang="ru-RU" sz="2400" dirty="0">
              <a:solidFill>
                <a:schemeClr val="bg1"/>
              </a:solidFill>
              <a:latin typeface="TT Positive" panose="020B0604020202020204" charset="0"/>
            </a:endParaRPr>
          </a:p>
        </p:txBody>
      </p:sp>
      <p:sp>
        <p:nvSpPr>
          <p:cNvPr id="16" name="TextBox 15">
            <a:extLst>
              <a:ext uri="{FF2B5EF4-FFF2-40B4-BE49-F238E27FC236}">
                <a16:creationId xmlns:a16="http://schemas.microsoft.com/office/drawing/2014/main" id="{87771998-D31A-7F5E-5BEC-634940648136}"/>
              </a:ext>
            </a:extLst>
          </p:cNvPr>
          <p:cNvSpPr txBox="1"/>
          <p:nvPr/>
        </p:nvSpPr>
        <p:spPr>
          <a:xfrm>
            <a:off x="8483600" y="1048501"/>
            <a:ext cx="3528530" cy="369332"/>
          </a:xfrm>
          <a:prstGeom prst="rect">
            <a:avLst/>
          </a:prstGeom>
          <a:noFill/>
        </p:spPr>
        <p:txBody>
          <a:bodyPr wrap="none" rtlCol="0">
            <a:spAutoFit/>
          </a:bodyPr>
          <a:lstStyle/>
          <a:p>
            <a:r>
              <a:rPr lang="en-US" dirty="0">
                <a:solidFill>
                  <a:schemeClr val="bg1"/>
                </a:solidFill>
                <a:latin typeface="TT Positive" panose="020B0604020202020204" charset="0"/>
                <a:cs typeface="Cascadia Code" panose="020B0609020000020004" pitchFamily="49" charset="0"/>
              </a:rPr>
              <a:t>(process </a:t>
            </a:r>
            <a:r>
              <a:rPr lang="en-US" dirty="0" err="1">
                <a:solidFill>
                  <a:schemeClr val="bg1"/>
                </a:solidFill>
                <a:latin typeface="TT Positive" panose="020B0604020202020204" charset="0"/>
                <a:cs typeface="Cascadia Code" panose="020B0609020000020004" pitchFamily="49" charset="0"/>
              </a:rPr>
              <a:t>doppelganging</a:t>
            </a:r>
            <a:r>
              <a:rPr lang="en-US" dirty="0">
                <a:solidFill>
                  <a:schemeClr val="bg1"/>
                </a:solidFill>
                <a:latin typeface="TT Positive" panose="020B0604020202020204" charset="0"/>
                <a:cs typeface="Cascadia Code" panose="020B0609020000020004" pitchFamily="49" charset="0"/>
              </a:rPr>
              <a:t> for DLL)</a:t>
            </a:r>
            <a:endParaRPr lang="ru-RU" dirty="0">
              <a:solidFill>
                <a:schemeClr val="bg1"/>
              </a:solidFill>
              <a:latin typeface="TT Positive" panose="020B0604020202020204" charset="0"/>
              <a:cs typeface="Cascadia Code" panose="020B0609020000020004" pitchFamily="49" charset="0"/>
            </a:endParaRPr>
          </a:p>
        </p:txBody>
      </p:sp>
      <p:grpSp>
        <p:nvGrpSpPr>
          <p:cNvPr id="17" name="Группа 16">
            <a:extLst>
              <a:ext uri="{FF2B5EF4-FFF2-40B4-BE49-F238E27FC236}">
                <a16:creationId xmlns:a16="http://schemas.microsoft.com/office/drawing/2014/main" id="{26315353-7C0E-BCF9-2228-10F668452A9C}"/>
              </a:ext>
            </a:extLst>
          </p:cNvPr>
          <p:cNvGrpSpPr/>
          <p:nvPr/>
        </p:nvGrpSpPr>
        <p:grpSpPr>
          <a:xfrm>
            <a:off x="2552862" y="2851935"/>
            <a:ext cx="4795920" cy="2226240"/>
            <a:chOff x="2552862" y="3907685"/>
            <a:chExt cx="4795920" cy="2226240"/>
          </a:xfrm>
        </p:grpSpPr>
        <mc:AlternateContent xmlns:mc="http://schemas.openxmlformats.org/markup-compatibility/2006" xmlns:p14="http://schemas.microsoft.com/office/powerpoint/2010/main">
          <mc:Choice Requires="p14">
            <p:contentPart p14:bwMode="auto" r:id="rId2">
              <p14:nvContentPartPr>
                <p14:cNvPr id="18" name="Рукописный ввод 17">
                  <a:extLst>
                    <a:ext uri="{FF2B5EF4-FFF2-40B4-BE49-F238E27FC236}">
                      <a16:creationId xmlns:a16="http://schemas.microsoft.com/office/drawing/2014/main" id="{294FF57C-9023-1852-4C9C-845543FBE3C8}"/>
                    </a:ext>
                  </a:extLst>
                </p14:cNvPr>
                <p14:cNvContentPartPr/>
                <p14:nvPr/>
              </p14:nvContentPartPr>
              <p14:xfrm>
                <a:off x="2552862" y="3958085"/>
                <a:ext cx="4674960" cy="2175840"/>
              </p14:xfrm>
            </p:contentPart>
          </mc:Choice>
          <mc:Fallback xmlns="">
            <p:pic>
              <p:nvPicPr>
                <p:cNvPr id="15" name="Рукописный ввод 14">
                  <a:extLst>
                    <a:ext uri="{FF2B5EF4-FFF2-40B4-BE49-F238E27FC236}">
                      <a16:creationId xmlns:a16="http://schemas.microsoft.com/office/drawing/2014/main" id="{1B22FEC3-4F1B-8BBF-3CA0-C8F6F06B29C1}"/>
                    </a:ext>
                  </a:extLst>
                </p:cNvPr>
                <p:cNvPicPr/>
                <p:nvPr/>
              </p:nvPicPr>
              <p:blipFill>
                <a:blip r:embed="rId4"/>
                <a:stretch>
                  <a:fillRect/>
                </a:stretch>
              </p:blipFill>
              <p:spPr>
                <a:xfrm>
                  <a:off x="2546742" y="3951965"/>
                  <a:ext cx="4687200" cy="2188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Рукописный ввод 18">
                  <a:extLst>
                    <a:ext uri="{FF2B5EF4-FFF2-40B4-BE49-F238E27FC236}">
                      <a16:creationId xmlns:a16="http://schemas.microsoft.com/office/drawing/2014/main" id="{C43B0CDD-0DAA-2F93-B168-D7D5E8AC5666}"/>
                    </a:ext>
                  </a:extLst>
                </p14:cNvPr>
                <p14:cNvContentPartPr/>
                <p14:nvPr/>
              </p14:nvContentPartPr>
              <p14:xfrm>
                <a:off x="7099302" y="3907685"/>
                <a:ext cx="249480" cy="243720"/>
              </p14:xfrm>
            </p:contentPart>
          </mc:Choice>
          <mc:Fallback xmlns="">
            <p:pic>
              <p:nvPicPr>
                <p:cNvPr id="17" name="Рукописный ввод 16">
                  <a:extLst>
                    <a:ext uri="{FF2B5EF4-FFF2-40B4-BE49-F238E27FC236}">
                      <a16:creationId xmlns:a16="http://schemas.microsoft.com/office/drawing/2014/main" id="{D2F9C582-D138-A3B4-3A3E-C57829607178}"/>
                    </a:ext>
                  </a:extLst>
                </p:cNvPr>
                <p:cNvPicPr/>
                <p:nvPr/>
              </p:nvPicPr>
              <p:blipFill>
                <a:blip r:embed="rId6"/>
                <a:stretch>
                  <a:fillRect/>
                </a:stretch>
              </p:blipFill>
              <p:spPr>
                <a:xfrm>
                  <a:off x="7093182" y="3901565"/>
                  <a:ext cx="261720" cy="255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20" name="Рукописный ввод 19">
                <a:extLst>
                  <a:ext uri="{FF2B5EF4-FFF2-40B4-BE49-F238E27FC236}">
                    <a16:creationId xmlns:a16="http://schemas.microsoft.com/office/drawing/2014/main" id="{943F192A-1775-6312-BF94-16F0F9BAD870}"/>
                  </a:ext>
                </a:extLst>
              </p14:cNvPr>
              <p14:cNvContentPartPr/>
              <p14:nvPr/>
            </p14:nvContentPartPr>
            <p14:xfrm>
              <a:off x="8639382" y="3041295"/>
              <a:ext cx="322560" cy="199800"/>
            </p14:xfrm>
          </p:contentPart>
        </mc:Choice>
        <mc:Fallback xmlns="">
          <p:pic>
            <p:nvPicPr>
              <p:cNvPr id="20" name="Рукописный ввод 19">
                <a:extLst>
                  <a:ext uri="{FF2B5EF4-FFF2-40B4-BE49-F238E27FC236}">
                    <a16:creationId xmlns:a16="http://schemas.microsoft.com/office/drawing/2014/main" id="{943F192A-1775-6312-BF94-16F0F9BAD870}"/>
                  </a:ext>
                </a:extLst>
              </p:cNvPr>
              <p:cNvPicPr/>
              <p:nvPr/>
            </p:nvPicPr>
            <p:blipFill>
              <a:blip r:embed="rId8"/>
              <a:stretch>
                <a:fillRect/>
              </a:stretch>
            </p:blipFill>
            <p:spPr>
              <a:xfrm>
                <a:off x="8633262" y="3035175"/>
                <a:ext cx="3348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Рукописный ввод 20">
                <a:extLst>
                  <a:ext uri="{FF2B5EF4-FFF2-40B4-BE49-F238E27FC236}">
                    <a16:creationId xmlns:a16="http://schemas.microsoft.com/office/drawing/2014/main" id="{2FACA294-8377-A7E7-571E-19A432ECD4BA}"/>
                  </a:ext>
                </a:extLst>
              </p14:cNvPr>
              <p14:cNvContentPartPr/>
              <p14:nvPr/>
            </p14:nvContentPartPr>
            <p14:xfrm>
              <a:off x="8539662" y="3826455"/>
              <a:ext cx="361800" cy="241560"/>
            </p14:xfrm>
          </p:contentPart>
        </mc:Choice>
        <mc:Fallback xmlns="">
          <p:pic>
            <p:nvPicPr>
              <p:cNvPr id="21" name="Рукописный ввод 20">
                <a:extLst>
                  <a:ext uri="{FF2B5EF4-FFF2-40B4-BE49-F238E27FC236}">
                    <a16:creationId xmlns:a16="http://schemas.microsoft.com/office/drawing/2014/main" id="{2FACA294-8377-A7E7-571E-19A432ECD4BA}"/>
                  </a:ext>
                </a:extLst>
              </p:cNvPr>
              <p:cNvPicPr/>
              <p:nvPr/>
            </p:nvPicPr>
            <p:blipFill>
              <a:blip r:embed="rId10"/>
              <a:stretch>
                <a:fillRect/>
              </a:stretch>
            </p:blipFill>
            <p:spPr>
              <a:xfrm>
                <a:off x="8533542" y="3820335"/>
                <a:ext cx="37404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Рукописный ввод 21">
                <a:extLst>
                  <a:ext uri="{FF2B5EF4-FFF2-40B4-BE49-F238E27FC236}">
                    <a16:creationId xmlns:a16="http://schemas.microsoft.com/office/drawing/2014/main" id="{CA491EA1-4302-B2CE-3EC7-FCE6774928F7}"/>
                  </a:ext>
                </a:extLst>
              </p14:cNvPr>
              <p14:cNvContentPartPr/>
              <p14:nvPr/>
            </p14:nvContentPartPr>
            <p14:xfrm>
              <a:off x="879582" y="4499655"/>
              <a:ext cx="328680" cy="243000"/>
            </p14:xfrm>
          </p:contentPart>
        </mc:Choice>
        <mc:Fallback xmlns="">
          <p:pic>
            <p:nvPicPr>
              <p:cNvPr id="22" name="Рукописный ввод 21">
                <a:extLst>
                  <a:ext uri="{FF2B5EF4-FFF2-40B4-BE49-F238E27FC236}">
                    <a16:creationId xmlns:a16="http://schemas.microsoft.com/office/drawing/2014/main" id="{CA491EA1-4302-B2CE-3EC7-FCE6774928F7}"/>
                  </a:ext>
                </a:extLst>
              </p:cNvPr>
              <p:cNvPicPr/>
              <p:nvPr/>
            </p:nvPicPr>
            <p:blipFill>
              <a:blip r:embed="rId12"/>
              <a:stretch>
                <a:fillRect/>
              </a:stretch>
            </p:blipFill>
            <p:spPr>
              <a:xfrm>
                <a:off x="873455" y="4493535"/>
                <a:ext cx="340933"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Рукописный ввод 22">
                <a:extLst>
                  <a:ext uri="{FF2B5EF4-FFF2-40B4-BE49-F238E27FC236}">
                    <a16:creationId xmlns:a16="http://schemas.microsoft.com/office/drawing/2014/main" id="{C6EC010B-CE94-9A1C-78A0-687BD6D305DD}"/>
                  </a:ext>
                </a:extLst>
              </p14:cNvPr>
              <p14:cNvContentPartPr/>
              <p14:nvPr/>
            </p14:nvContentPartPr>
            <p14:xfrm>
              <a:off x="933942" y="3765975"/>
              <a:ext cx="232920" cy="302400"/>
            </p14:xfrm>
          </p:contentPart>
        </mc:Choice>
        <mc:Fallback xmlns="">
          <p:pic>
            <p:nvPicPr>
              <p:cNvPr id="23" name="Рукописный ввод 22">
                <a:extLst>
                  <a:ext uri="{FF2B5EF4-FFF2-40B4-BE49-F238E27FC236}">
                    <a16:creationId xmlns:a16="http://schemas.microsoft.com/office/drawing/2014/main" id="{C6EC010B-CE94-9A1C-78A0-687BD6D305DD}"/>
                  </a:ext>
                </a:extLst>
              </p:cNvPr>
              <p:cNvPicPr/>
              <p:nvPr/>
            </p:nvPicPr>
            <p:blipFill>
              <a:blip r:embed="rId14"/>
              <a:stretch>
                <a:fillRect/>
              </a:stretch>
            </p:blipFill>
            <p:spPr>
              <a:xfrm>
                <a:off x="927822" y="3759855"/>
                <a:ext cx="24516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Рукописный ввод 23">
                <a:extLst>
                  <a:ext uri="{FF2B5EF4-FFF2-40B4-BE49-F238E27FC236}">
                    <a16:creationId xmlns:a16="http://schemas.microsoft.com/office/drawing/2014/main" id="{FA483FDD-ADAD-B74C-689D-93E10B6E6925}"/>
                  </a:ext>
                </a:extLst>
              </p14:cNvPr>
              <p14:cNvContentPartPr/>
              <p14:nvPr/>
            </p14:nvContentPartPr>
            <p14:xfrm>
              <a:off x="1110702" y="3067215"/>
              <a:ext cx="187560" cy="338760"/>
            </p14:xfrm>
          </p:contentPart>
        </mc:Choice>
        <mc:Fallback xmlns="">
          <p:pic>
            <p:nvPicPr>
              <p:cNvPr id="24" name="Рукописный ввод 23">
                <a:extLst>
                  <a:ext uri="{FF2B5EF4-FFF2-40B4-BE49-F238E27FC236}">
                    <a16:creationId xmlns:a16="http://schemas.microsoft.com/office/drawing/2014/main" id="{FA483FDD-ADAD-B74C-689D-93E10B6E6925}"/>
                  </a:ext>
                </a:extLst>
              </p:cNvPr>
              <p:cNvPicPr/>
              <p:nvPr/>
            </p:nvPicPr>
            <p:blipFill>
              <a:blip r:embed="rId16"/>
              <a:stretch>
                <a:fillRect/>
              </a:stretch>
            </p:blipFill>
            <p:spPr>
              <a:xfrm>
                <a:off x="1104594" y="3061095"/>
                <a:ext cx="199777" cy="351000"/>
              </a:xfrm>
              <a:prstGeom prst="rect">
                <a:avLst/>
              </a:prstGeom>
            </p:spPr>
          </p:pic>
        </mc:Fallback>
      </mc:AlternateContent>
      <p:sp>
        <p:nvSpPr>
          <p:cNvPr id="25" name="Прямоугольник 24">
            <a:extLst>
              <a:ext uri="{FF2B5EF4-FFF2-40B4-BE49-F238E27FC236}">
                <a16:creationId xmlns:a16="http://schemas.microsoft.com/office/drawing/2014/main" id="{47B5CE4B-17BB-97AC-5E22-87DA491072CB}"/>
              </a:ext>
            </a:extLst>
          </p:cNvPr>
          <p:cNvSpPr/>
          <p:nvPr/>
        </p:nvSpPr>
        <p:spPr>
          <a:xfrm>
            <a:off x="5527996" y="5181438"/>
            <a:ext cx="6605281" cy="1579550"/>
          </a:xfrm>
          <a:prstGeom prst="rect">
            <a:avLst/>
          </a:prstGeom>
          <a:solidFill>
            <a:schemeClr val="bg2">
              <a:lumMod val="1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TT Positive" panose="020B0604020202020204" charset="0"/>
            </a:endParaRPr>
          </a:p>
        </p:txBody>
      </p:sp>
      <p:sp>
        <p:nvSpPr>
          <p:cNvPr id="26" name="TextBox 25">
            <a:extLst>
              <a:ext uri="{FF2B5EF4-FFF2-40B4-BE49-F238E27FC236}">
                <a16:creationId xmlns:a16="http://schemas.microsoft.com/office/drawing/2014/main" id="{5C605165-A985-8FB5-FB02-C813404CFB93}"/>
              </a:ext>
            </a:extLst>
          </p:cNvPr>
          <p:cNvSpPr txBox="1"/>
          <p:nvPr/>
        </p:nvSpPr>
        <p:spPr>
          <a:xfrm>
            <a:off x="5527996" y="5232549"/>
            <a:ext cx="6801862" cy="1477328"/>
          </a:xfrm>
          <a:prstGeom prst="rect">
            <a:avLst/>
          </a:prstGeom>
          <a:noFill/>
        </p:spPr>
        <p:txBody>
          <a:bodyPr wrap="none" rtlCol="0">
            <a:spAutoFit/>
          </a:bodyPr>
          <a:lstStyle/>
          <a:p>
            <a:r>
              <a:rPr lang="en-US" dirty="0">
                <a:solidFill>
                  <a:schemeClr val="bg1"/>
                </a:solidFill>
                <a:latin typeface="Source Code Pro" panose="020B0309030403020204" pitchFamily="49" charset="0"/>
                <a:ea typeface="Source Code Pro" panose="020B0309030403020204" pitchFamily="49" charset="0"/>
              </a:rPr>
              <a:t>github.com/</a:t>
            </a:r>
            <a:r>
              <a:rPr lang="en-US" dirty="0" err="1">
                <a:solidFill>
                  <a:schemeClr val="bg1"/>
                </a:solidFill>
                <a:latin typeface="Source Code Pro" panose="020B0309030403020204" pitchFamily="49" charset="0"/>
                <a:ea typeface="Source Code Pro" panose="020B0309030403020204" pitchFamily="49" charset="0"/>
              </a:rPr>
              <a:t>forrest-orr</a:t>
            </a:r>
            <a:r>
              <a:rPr lang="en-US" dirty="0">
                <a:solidFill>
                  <a:schemeClr val="bg1"/>
                </a:solidFill>
                <a:latin typeface="Source Code Pro" panose="020B0309030403020204" pitchFamily="49" charset="0"/>
                <a:ea typeface="Source Code Pro" panose="020B0309030403020204" pitchFamily="49" charset="0"/>
              </a:rPr>
              <a:t>/phantom-</a:t>
            </a:r>
            <a:r>
              <a:rPr lang="en-US" dirty="0" err="1">
                <a:solidFill>
                  <a:schemeClr val="bg1"/>
                </a:solidFill>
                <a:latin typeface="Source Code Pro" panose="020B0309030403020204" pitchFamily="49" charset="0"/>
                <a:ea typeface="Source Code Pro" panose="020B0309030403020204" pitchFamily="49" charset="0"/>
              </a:rPr>
              <a:t>dll</a:t>
            </a:r>
            <a:r>
              <a:rPr lang="en-US" dirty="0">
                <a:solidFill>
                  <a:schemeClr val="bg1"/>
                </a:solidFill>
                <a:latin typeface="Source Code Pro" panose="020B0309030403020204" pitchFamily="49" charset="0"/>
                <a:ea typeface="Source Code Pro" panose="020B0309030403020204" pitchFamily="49" charset="0"/>
              </a:rPr>
              <a:t>-hollower-</a:t>
            </a:r>
            <a:r>
              <a:rPr lang="en-US" dirty="0" err="1">
                <a:solidFill>
                  <a:schemeClr val="bg1"/>
                </a:solidFill>
                <a:latin typeface="Source Code Pro" panose="020B0309030403020204" pitchFamily="49" charset="0"/>
                <a:ea typeface="Source Code Pro" panose="020B0309030403020204" pitchFamily="49" charset="0"/>
              </a:rPr>
              <a:t>poc</a:t>
            </a:r>
            <a:endParaRPr lang="en-US" dirty="0">
              <a:solidFill>
                <a:schemeClr val="bg1"/>
              </a:solidFill>
              <a:latin typeface="Source Code Pro" panose="020B0309030403020204" pitchFamily="49" charset="0"/>
              <a:ea typeface="Source Code Pro" panose="020B0309030403020204" pitchFamily="49" charset="0"/>
            </a:endParaRPr>
          </a:p>
          <a:p>
            <a:endParaRPr lang="en-US" dirty="0">
              <a:solidFill>
                <a:schemeClr val="bg1"/>
              </a:solidFill>
              <a:latin typeface="Source Code Pro" panose="020B0309030403020204" pitchFamily="49" charset="0"/>
              <a:ea typeface="Source Code Pro" panose="020B0309030403020204" pitchFamily="49" charset="0"/>
            </a:endParaRPr>
          </a:p>
          <a:p>
            <a:r>
              <a:rPr lang="en-US" dirty="0">
                <a:solidFill>
                  <a:schemeClr val="bg1"/>
                </a:solidFill>
                <a:latin typeface="Source Code Pro" panose="020B0309030403020204" pitchFamily="49" charset="0"/>
                <a:ea typeface="Source Code Pro" panose="020B0309030403020204" pitchFamily="49" charset="0"/>
              </a:rPr>
              <a:t>github.com/11philip22/</a:t>
            </a:r>
            <a:r>
              <a:rPr lang="en-US" dirty="0" err="1">
                <a:solidFill>
                  <a:schemeClr val="bg1"/>
                </a:solidFill>
                <a:latin typeface="Source Code Pro" panose="020B0309030403020204" pitchFamily="49" charset="0"/>
                <a:ea typeface="Source Code Pro" panose="020B0309030403020204" pitchFamily="49" charset="0"/>
              </a:rPr>
              <a:t>DllHollowing</a:t>
            </a:r>
            <a:endParaRPr lang="en-US" dirty="0">
              <a:solidFill>
                <a:schemeClr val="bg1"/>
              </a:solidFill>
              <a:latin typeface="Source Code Pro" panose="020B0309030403020204" pitchFamily="49" charset="0"/>
              <a:ea typeface="Source Code Pro" panose="020B0309030403020204" pitchFamily="49" charset="0"/>
            </a:endParaRPr>
          </a:p>
          <a:p>
            <a:endParaRPr lang="en-US" dirty="0">
              <a:solidFill>
                <a:schemeClr val="bg1"/>
              </a:solidFill>
              <a:latin typeface="Source Code Pro" panose="020B0309030403020204" pitchFamily="49" charset="0"/>
              <a:ea typeface="Source Code Pro" panose="020B0309030403020204" pitchFamily="49" charset="0"/>
            </a:endParaRPr>
          </a:p>
          <a:p>
            <a:r>
              <a:rPr lang="en-US" dirty="0">
                <a:solidFill>
                  <a:schemeClr val="bg1"/>
                </a:solidFill>
                <a:latin typeface="Source Code Pro" panose="020B0309030403020204" pitchFamily="49" charset="0"/>
                <a:ea typeface="Source Code Pro" panose="020B0309030403020204" pitchFamily="49" charset="0"/>
              </a:rPr>
              <a:t>github.com/daem0nc0re/</a:t>
            </a:r>
            <a:r>
              <a:rPr lang="en-US" dirty="0" err="1">
                <a:solidFill>
                  <a:schemeClr val="bg1"/>
                </a:solidFill>
                <a:latin typeface="Source Code Pro" panose="020B0309030403020204" pitchFamily="49" charset="0"/>
                <a:ea typeface="Source Code Pro" panose="020B0309030403020204" pitchFamily="49" charset="0"/>
              </a:rPr>
              <a:t>TangledWinExec</a:t>
            </a:r>
            <a:r>
              <a:rPr lang="en-US" dirty="0">
                <a:solidFill>
                  <a:schemeClr val="bg1"/>
                </a:solidFill>
                <a:latin typeface="Source Code Pro" panose="020B0309030403020204" pitchFamily="49" charset="0"/>
                <a:ea typeface="Source Code Pro" panose="020B0309030403020204" pitchFamily="49" charset="0"/>
              </a:rPr>
              <a:t> &lt;- C#</a:t>
            </a:r>
            <a:endParaRPr lang="ru-RU" dirty="0">
              <a:solidFill>
                <a:schemeClr val="bg1"/>
              </a:solidFill>
              <a:latin typeface="Source Code Pro" panose="020B0309030403020204" pitchFamily="49" charset="0"/>
              <a:ea typeface="Source Code Pro" panose="020B0309030403020204" pitchFamily="49" charset="0"/>
            </a:endParaRPr>
          </a:p>
        </p:txBody>
      </p:sp>
    </p:spTree>
    <p:extLst>
      <p:ext uri="{BB962C8B-B14F-4D97-AF65-F5344CB8AC3E}">
        <p14:creationId xmlns:p14="http://schemas.microsoft.com/office/powerpoint/2010/main" val="4067004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53287" y="596120"/>
            <a:ext cx="7930313" cy="558666"/>
          </a:xfrm>
        </p:spPr>
        <p:txBody>
          <a:bodyPr/>
          <a:lstStyle/>
          <a:p>
            <a:r>
              <a:rPr lang="en-US" i="1" dirty="0">
                <a:solidFill>
                  <a:schemeClr val="bg2"/>
                </a:solidFill>
              </a:rPr>
              <a:t>Phantom </a:t>
            </a:r>
            <a:r>
              <a:rPr lang="en-US" dirty="0"/>
              <a:t>Hollowing. </a:t>
            </a:r>
            <a:r>
              <a:rPr lang="en-US" dirty="0">
                <a:solidFill>
                  <a:srgbClr val="FF0000"/>
                </a:solidFill>
              </a:rPr>
              <a:t>Artifacts</a:t>
            </a:r>
            <a:endParaRPr lang="ru-RU" dirty="0">
              <a:solidFill>
                <a:srgbClr val="FF0000"/>
              </a:solidFill>
            </a:endParaRPr>
          </a:p>
        </p:txBody>
      </p:sp>
      <p:sp>
        <p:nvSpPr>
          <p:cNvPr id="3" name="TextBox 2">
            <a:extLst>
              <a:ext uri="{FF2B5EF4-FFF2-40B4-BE49-F238E27FC236}">
                <a16:creationId xmlns:a16="http://schemas.microsoft.com/office/drawing/2014/main" id="{41A7CDD6-A167-0B93-404E-1D50859E1DDB}"/>
              </a:ext>
            </a:extLst>
          </p:cNvPr>
          <p:cNvSpPr txBox="1"/>
          <p:nvPr/>
        </p:nvSpPr>
        <p:spPr>
          <a:xfrm>
            <a:off x="8972771" y="2562687"/>
            <a:ext cx="2419252" cy="584775"/>
          </a:xfrm>
          <a:prstGeom prst="rect">
            <a:avLst/>
          </a:prstGeom>
          <a:noFill/>
        </p:spPr>
        <p:txBody>
          <a:bodyPr wrap="none" rtlCol="0">
            <a:spAutoFit/>
          </a:bodyPr>
          <a:lstStyle/>
          <a:p>
            <a:r>
              <a:rPr lang="en-US" sz="3200" dirty="0">
                <a:solidFill>
                  <a:schemeClr val="bg1"/>
                </a:solidFill>
                <a:latin typeface="TT Positive" panose="020B0604020202020204" charset="0"/>
              </a:rPr>
              <a:t>Without </a:t>
            </a:r>
            <a:r>
              <a:rPr lang="en-US" sz="3200" dirty="0" err="1">
                <a:solidFill>
                  <a:schemeClr val="bg1"/>
                </a:solidFill>
                <a:latin typeface="TT Positive" panose="020B0604020202020204" charset="0"/>
              </a:rPr>
              <a:t>TxF</a:t>
            </a:r>
            <a:endParaRPr lang="ru-RU" sz="3200" dirty="0">
              <a:solidFill>
                <a:schemeClr val="bg1"/>
              </a:solidFill>
              <a:latin typeface="TT Positive" panose="020B0604020202020204" charset="0"/>
            </a:endParaRPr>
          </a:p>
        </p:txBody>
      </p:sp>
      <p:pic>
        <p:nvPicPr>
          <p:cNvPr id="9" name="Рисунок 8">
            <a:extLst>
              <a:ext uri="{FF2B5EF4-FFF2-40B4-BE49-F238E27FC236}">
                <a16:creationId xmlns:a16="http://schemas.microsoft.com/office/drawing/2014/main" id="{4C09D6DF-3EEA-8E22-2765-F1E7A19057DD}"/>
              </a:ext>
            </a:extLst>
          </p:cNvPr>
          <p:cNvPicPr>
            <a:picLocks noChangeAspect="1"/>
          </p:cNvPicPr>
          <p:nvPr/>
        </p:nvPicPr>
        <p:blipFill>
          <a:blip r:embed="rId2"/>
          <a:stretch>
            <a:fillRect/>
          </a:stretch>
        </p:blipFill>
        <p:spPr>
          <a:xfrm>
            <a:off x="142870" y="1166729"/>
            <a:ext cx="8751145" cy="2902120"/>
          </a:xfrm>
          <a:prstGeom prst="rect">
            <a:avLst/>
          </a:prstGeom>
        </p:spPr>
      </p:pic>
      <p:sp>
        <p:nvSpPr>
          <p:cNvPr id="10" name="TextBox 9">
            <a:extLst>
              <a:ext uri="{FF2B5EF4-FFF2-40B4-BE49-F238E27FC236}">
                <a16:creationId xmlns:a16="http://schemas.microsoft.com/office/drawing/2014/main" id="{A4ACF971-AE44-C6E2-881D-3A8643762B96}"/>
              </a:ext>
            </a:extLst>
          </p:cNvPr>
          <p:cNvSpPr txBox="1"/>
          <p:nvPr/>
        </p:nvSpPr>
        <p:spPr>
          <a:xfrm>
            <a:off x="8861958" y="6045075"/>
            <a:ext cx="1915909" cy="584775"/>
          </a:xfrm>
          <a:prstGeom prst="rect">
            <a:avLst/>
          </a:prstGeom>
          <a:noFill/>
        </p:spPr>
        <p:txBody>
          <a:bodyPr wrap="none" rtlCol="0">
            <a:spAutoFit/>
          </a:bodyPr>
          <a:lstStyle/>
          <a:p>
            <a:r>
              <a:rPr lang="en-US" sz="3200" dirty="0">
                <a:solidFill>
                  <a:schemeClr val="bg1"/>
                </a:solidFill>
                <a:latin typeface="Montserrat" pitchFamily="2" charset="-52"/>
              </a:rPr>
              <a:t>With</a:t>
            </a:r>
            <a:r>
              <a:rPr lang="en-US" sz="2800" dirty="0">
                <a:solidFill>
                  <a:schemeClr val="bg1"/>
                </a:solidFill>
                <a:latin typeface="Montserrat" pitchFamily="2" charset="-52"/>
              </a:rPr>
              <a:t> </a:t>
            </a:r>
            <a:r>
              <a:rPr lang="en-US" sz="2800" dirty="0" err="1">
                <a:solidFill>
                  <a:schemeClr val="bg1"/>
                </a:solidFill>
                <a:latin typeface="Montserrat" pitchFamily="2" charset="-52"/>
              </a:rPr>
              <a:t>TxF</a:t>
            </a:r>
            <a:endParaRPr lang="ru-RU" sz="2800" dirty="0">
              <a:solidFill>
                <a:schemeClr val="bg1"/>
              </a:solidFill>
              <a:latin typeface="Montserrat" pitchFamily="2" charset="-52"/>
            </a:endParaRPr>
          </a:p>
        </p:txBody>
      </p:sp>
      <p:pic>
        <p:nvPicPr>
          <p:cNvPr id="11" name="Рисунок 10">
            <a:extLst>
              <a:ext uri="{FF2B5EF4-FFF2-40B4-BE49-F238E27FC236}">
                <a16:creationId xmlns:a16="http://schemas.microsoft.com/office/drawing/2014/main" id="{EA0B7BAB-9F10-DF1B-255C-5E827B5F1D80}"/>
              </a:ext>
            </a:extLst>
          </p:cNvPr>
          <p:cNvPicPr>
            <a:picLocks noChangeAspect="1"/>
          </p:cNvPicPr>
          <p:nvPr/>
        </p:nvPicPr>
        <p:blipFill>
          <a:blip r:embed="rId3"/>
          <a:stretch>
            <a:fillRect/>
          </a:stretch>
        </p:blipFill>
        <p:spPr>
          <a:xfrm>
            <a:off x="5221287" y="1207607"/>
            <a:ext cx="6524625" cy="1066800"/>
          </a:xfrm>
          <a:prstGeom prst="rect">
            <a:avLst/>
          </a:prstGeom>
        </p:spPr>
      </p:pic>
      <p:pic>
        <p:nvPicPr>
          <p:cNvPr id="12" name="Рисунок 11">
            <a:extLst>
              <a:ext uri="{FF2B5EF4-FFF2-40B4-BE49-F238E27FC236}">
                <a16:creationId xmlns:a16="http://schemas.microsoft.com/office/drawing/2014/main" id="{23200A04-C943-6BFF-44DB-4A2F951C72CD}"/>
              </a:ext>
            </a:extLst>
          </p:cNvPr>
          <p:cNvPicPr>
            <a:picLocks noChangeAspect="1"/>
          </p:cNvPicPr>
          <p:nvPr/>
        </p:nvPicPr>
        <p:blipFill>
          <a:blip r:embed="rId4"/>
          <a:stretch>
            <a:fillRect/>
          </a:stretch>
        </p:blipFill>
        <p:spPr>
          <a:xfrm>
            <a:off x="110813" y="4240211"/>
            <a:ext cx="7743825" cy="2505075"/>
          </a:xfrm>
          <a:prstGeom prst="rect">
            <a:avLst/>
          </a:prstGeom>
        </p:spPr>
      </p:pic>
      <p:sp>
        <p:nvSpPr>
          <p:cNvPr id="28" name="Прямоугольник: скругленные углы 27">
            <a:extLst>
              <a:ext uri="{FF2B5EF4-FFF2-40B4-BE49-F238E27FC236}">
                <a16:creationId xmlns:a16="http://schemas.microsoft.com/office/drawing/2014/main" id="{40A970C4-AB6E-D1FF-46DF-01A0291C5C96}"/>
              </a:ext>
            </a:extLst>
          </p:cNvPr>
          <p:cNvSpPr/>
          <p:nvPr/>
        </p:nvSpPr>
        <p:spPr>
          <a:xfrm>
            <a:off x="98677" y="1143462"/>
            <a:ext cx="8795337" cy="2902120"/>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
        <p:nvSpPr>
          <p:cNvPr id="29" name="Прямоугольник: скругленные углы 28">
            <a:extLst>
              <a:ext uri="{FF2B5EF4-FFF2-40B4-BE49-F238E27FC236}">
                <a16:creationId xmlns:a16="http://schemas.microsoft.com/office/drawing/2014/main" id="{01FE62F8-F4BF-152D-B1B3-93834CCFF2AB}"/>
              </a:ext>
            </a:extLst>
          </p:cNvPr>
          <p:cNvSpPr/>
          <p:nvPr/>
        </p:nvSpPr>
        <p:spPr>
          <a:xfrm>
            <a:off x="98677" y="4240211"/>
            <a:ext cx="7755961" cy="2505075"/>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pic>
        <p:nvPicPr>
          <p:cNvPr id="27" name="Рисунок 26">
            <a:extLst>
              <a:ext uri="{FF2B5EF4-FFF2-40B4-BE49-F238E27FC236}">
                <a16:creationId xmlns:a16="http://schemas.microsoft.com/office/drawing/2014/main" id="{1044B488-6AEA-1980-5A7B-69BD8980F91C}"/>
              </a:ext>
            </a:extLst>
          </p:cNvPr>
          <p:cNvPicPr>
            <a:picLocks noChangeAspect="1"/>
          </p:cNvPicPr>
          <p:nvPr/>
        </p:nvPicPr>
        <p:blipFill>
          <a:blip r:embed="rId5"/>
          <a:stretch>
            <a:fillRect/>
          </a:stretch>
        </p:blipFill>
        <p:spPr>
          <a:xfrm>
            <a:off x="5508937" y="4197227"/>
            <a:ext cx="6572250" cy="1466850"/>
          </a:xfrm>
          <a:prstGeom prst="rect">
            <a:avLst/>
          </a:prstGeom>
        </p:spPr>
      </p:pic>
      <p:sp>
        <p:nvSpPr>
          <p:cNvPr id="30" name="Прямоугольник: скругленные углы 29">
            <a:extLst>
              <a:ext uri="{FF2B5EF4-FFF2-40B4-BE49-F238E27FC236}">
                <a16:creationId xmlns:a16="http://schemas.microsoft.com/office/drawing/2014/main" id="{974CDBE7-6DB6-78FF-D133-C39B45B725BC}"/>
              </a:ext>
            </a:extLst>
          </p:cNvPr>
          <p:cNvSpPr/>
          <p:nvPr/>
        </p:nvSpPr>
        <p:spPr>
          <a:xfrm>
            <a:off x="5508937" y="4170902"/>
            <a:ext cx="6584386" cy="1520370"/>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
        <p:nvSpPr>
          <p:cNvPr id="31" name="Прямоугольник: скругленные углы 30">
            <a:extLst>
              <a:ext uri="{FF2B5EF4-FFF2-40B4-BE49-F238E27FC236}">
                <a16:creationId xmlns:a16="http://schemas.microsoft.com/office/drawing/2014/main" id="{C39D32F4-E4DE-E02B-53A7-0068F5C79302}"/>
              </a:ext>
            </a:extLst>
          </p:cNvPr>
          <p:cNvSpPr/>
          <p:nvPr/>
        </p:nvSpPr>
        <p:spPr>
          <a:xfrm>
            <a:off x="5191406" y="1193923"/>
            <a:ext cx="6524625" cy="1066800"/>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2264181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53287" y="596120"/>
            <a:ext cx="7930313" cy="558666"/>
          </a:xfrm>
        </p:spPr>
        <p:txBody>
          <a:bodyPr/>
          <a:lstStyle/>
          <a:p>
            <a:r>
              <a:rPr lang="en-US" i="1" dirty="0">
                <a:solidFill>
                  <a:schemeClr val="bg2"/>
                </a:solidFill>
              </a:rPr>
              <a:t>Phantom </a:t>
            </a:r>
            <a:r>
              <a:rPr lang="en-US" dirty="0"/>
              <a:t>Image</a:t>
            </a:r>
            <a:endParaRPr lang="ru-RU" dirty="0">
              <a:solidFill>
                <a:srgbClr val="FF0000"/>
              </a:solidFill>
            </a:endParaRPr>
          </a:p>
        </p:txBody>
      </p:sp>
      <p:pic>
        <p:nvPicPr>
          <p:cNvPr id="16" name="Рисунок 15">
            <a:extLst>
              <a:ext uri="{FF2B5EF4-FFF2-40B4-BE49-F238E27FC236}">
                <a16:creationId xmlns:a16="http://schemas.microsoft.com/office/drawing/2014/main" id="{4FB00B46-ADD0-7CCB-72E5-E9E468D0B888}"/>
              </a:ext>
            </a:extLst>
          </p:cNvPr>
          <p:cNvPicPr>
            <a:picLocks noChangeAspect="1"/>
          </p:cNvPicPr>
          <p:nvPr/>
        </p:nvPicPr>
        <p:blipFill>
          <a:blip r:embed="rId2"/>
          <a:stretch>
            <a:fillRect/>
          </a:stretch>
        </p:blipFill>
        <p:spPr>
          <a:xfrm>
            <a:off x="1466143" y="1154786"/>
            <a:ext cx="9259713" cy="5562803"/>
          </a:xfrm>
          <a:prstGeom prst="rect">
            <a:avLst/>
          </a:prstGeom>
        </p:spPr>
      </p:pic>
      <p:sp>
        <p:nvSpPr>
          <p:cNvPr id="17" name="Прямоугольник: скругленные углы 16">
            <a:extLst>
              <a:ext uri="{FF2B5EF4-FFF2-40B4-BE49-F238E27FC236}">
                <a16:creationId xmlns:a16="http://schemas.microsoft.com/office/drawing/2014/main" id="{8A42E930-8FD6-0F3F-8929-D343F7834C78}"/>
              </a:ext>
            </a:extLst>
          </p:cNvPr>
          <p:cNvSpPr/>
          <p:nvPr/>
        </p:nvSpPr>
        <p:spPr>
          <a:xfrm>
            <a:off x="1466143" y="1154786"/>
            <a:ext cx="9259712" cy="5562802"/>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126214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60E83-763F-6D74-9B2D-7E76D75A505B}"/>
            </a:ext>
          </a:extLst>
        </p:cNvPr>
        <p:cNvGrpSpPr/>
        <p:nvPr/>
      </p:nvGrpSpPr>
      <p:grpSpPr>
        <a:xfrm>
          <a:off x="0" y="0"/>
          <a:ext cx="0" cy="0"/>
          <a:chOff x="0" y="0"/>
          <a:chExt cx="0" cy="0"/>
        </a:xfrm>
      </p:grpSpPr>
      <p:sp>
        <p:nvSpPr>
          <p:cNvPr id="35" name="Прямоугольник: скругленные углы 34">
            <a:extLst>
              <a:ext uri="{FF2B5EF4-FFF2-40B4-BE49-F238E27FC236}">
                <a16:creationId xmlns:a16="http://schemas.microsoft.com/office/drawing/2014/main" id="{3FD4A17A-4431-6A28-F883-7876E0D90EFC}"/>
              </a:ext>
            </a:extLst>
          </p:cNvPr>
          <p:cNvSpPr/>
          <p:nvPr/>
        </p:nvSpPr>
        <p:spPr>
          <a:xfrm>
            <a:off x="462517" y="2213527"/>
            <a:ext cx="2017182" cy="36260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Заголовок 5">
            <a:extLst>
              <a:ext uri="{FF2B5EF4-FFF2-40B4-BE49-F238E27FC236}">
                <a16:creationId xmlns:a16="http://schemas.microsoft.com/office/drawing/2014/main" id="{FEFA68B8-41EC-CAC7-9421-61034C26DFBC}"/>
              </a:ext>
            </a:extLst>
          </p:cNvPr>
          <p:cNvSpPr>
            <a:spLocks noGrp="1"/>
          </p:cNvSpPr>
          <p:nvPr>
            <p:ph type="title"/>
          </p:nvPr>
        </p:nvSpPr>
        <p:spPr>
          <a:xfrm>
            <a:off x="587375" y="721515"/>
            <a:ext cx="8052144" cy="1052552"/>
          </a:xfrm>
        </p:spPr>
        <p:txBody>
          <a:bodyPr/>
          <a:lstStyle/>
          <a:p>
            <a:r>
              <a:rPr lang="ru-RU" i="1" dirty="0">
                <a:solidFill>
                  <a:schemeClr val="bg2"/>
                </a:solidFill>
              </a:rPr>
              <a:t>Знакомимся </a:t>
            </a:r>
            <a:r>
              <a:rPr lang="ru-RU" dirty="0"/>
              <a:t>с регионами</a:t>
            </a:r>
          </a:p>
        </p:txBody>
      </p:sp>
      <p:sp>
        <p:nvSpPr>
          <p:cNvPr id="7" name="Текст 6">
            <a:extLst>
              <a:ext uri="{FF2B5EF4-FFF2-40B4-BE49-F238E27FC236}">
                <a16:creationId xmlns:a16="http://schemas.microsoft.com/office/drawing/2014/main" id="{082EEC88-C986-CAE0-9C55-9B03B48E92EE}"/>
              </a:ext>
            </a:extLst>
          </p:cNvPr>
          <p:cNvSpPr>
            <a:spLocks noGrp="1"/>
          </p:cNvSpPr>
          <p:nvPr>
            <p:ph type="body" sz="quarter" idx="18"/>
          </p:nvPr>
        </p:nvSpPr>
        <p:spPr>
          <a:xfrm>
            <a:off x="587377" y="2806700"/>
            <a:ext cx="3381650" cy="2507353"/>
          </a:xfrm>
        </p:spPr>
        <p:txBody>
          <a:bodyPr wrap="square">
            <a:spAutoFit/>
          </a:bodyPr>
          <a:lstStyle/>
          <a:p>
            <a:r>
              <a:rPr lang="en" dirty="0"/>
              <a:t>Private – </a:t>
            </a:r>
            <a:r>
              <a:rPr lang="ru-RU" dirty="0"/>
              <a:t>собственная, частная память приложения</a:t>
            </a:r>
          </a:p>
          <a:p>
            <a:endParaRPr lang="ru-RU" dirty="0"/>
          </a:p>
          <a:p>
            <a:r>
              <a:rPr lang="en-US" dirty="0"/>
              <a:t>Mapped – </a:t>
            </a:r>
            <a:r>
              <a:rPr lang="ru-RU" dirty="0"/>
              <a:t>занесенные в память данные, доступные нескольким процессам одновременно</a:t>
            </a:r>
          </a:p>
          <a:p>
            <a:endParaRPr lang="ru-RU" dirty="0"/>
          </a:p>
          <a:p>
            <a:r>
              <a:rPr lang="en-US" dirty="0"/>
              <a:t>Image – PE</a:t>
            </a:r>
            <a:r>
              <a:rPr lang="ru-RU" dirty="0"/>
              <a:t>-файлы, </a:t>
            </a:r>
            <a:r>
              <a:rPr lang="ru-RU" dirty="0" err="1"/>
              <a:t>смапленные</a:t>
            </a:r>
            <a:r>
              <a:rPr lang="ru-RU" dirty="0"/>
              <a:t> загрузчиком </a:t>
            </a:r>
            <a:r>
              <a:rPr lang="en-US" dirty="0"/>
              <a:t>Windows</a:t>
            </a:r>
            <a:endParaRPr lang="en" dirty="0"/>
          </a:p>
        </p:txBody>
      </p:sp>
      <p:sp>
        <p:nvSpPr>
          <p:cNvPr id="8" name="Текст 7">
            <a:extLst>
              <a:ext uri="{FF2B5EF4-FFF2-40B4-BE49-F238E27FC236}">
                <a16:creationId xmlns:a16="http://schemas.microsoft.com/office/drawing/2014/main" id="{040D4C29-490B-3DF7-5507-09AD1E5BDA71}"/>
              </a:ext>
            </a:extLst>
          </p:cNvPr>
          <p:cNvSpPr>
            <a:spLocks noGrp="1"/>
          </p:cNvSpPr>
          <p:nvPr>
            <p:ph type="body" sz="quarter" idx="19"/>
          </p:nvPr>
        </p:nvSpPr>
        <p:spPr>
          <a:xfrm>
            <a:off x="587375" y="2235199"/>
            <a:ext cx="7238188" cy="1970229"/>
          </a:xfrm>
        </p:spPr>
        <p:txBody>
          <a:bodyPr>
            <a:normAutofit/>
          </a:bodyPr>
          <a:lstStyle/>
          <a:p>
            <a:r>
              <a:rPr lang="ru-RU" dirty="0"/>
              <a:t>Они разные</a:t>
            </a:r>
            <a:endParaRPr lang="ru-RU" dirty="0">
              <a:solidFill>
                <a:schemeClr val="bg1"/>
              </a:solidFill>
            </a:endParaRPr>
          </a:p>
        </p:txBody>
      </p:sp>
      <p:pic>
        <p:nvPicPr>
          <p:cNvPr id="5" name="Рисунок 4">
            <a:extLst>
              <a:ext uri="{FF2B5EF4-FFF2-40B4-BE49-F238E27FC236}">
                <a16:creationId xmlns:a16="http://schemas.microsoft.com/office/drawing/2014/main" id="{5CCA02E0-57E1-FADC-B055-A37D6368F4BE}"/>
              </a:ext>
            </a:extLst>
          </p:cNvPr>
          <p:cNvPicPr>
            <a:picLocks noChangeAspect="1"/>
          </p:cNvPicPr>
          <p:nvPr/>
        </p:nvPicPr>
        <p:blipFill>
          <a:blip r:embed="rId2"/>
          <a:stretch>
            <a:fillRect/>
          </a:stretch>
        </p:blipFill>
        <p:spPr>
          <a:xfrm>
            <a:off x="4057886" y="1420569"/>
            <a:ext cx="7933925" cy="5260711"/>
          </a:xfrm>
          <a:prstGeom prst="rect">
            <a:avLst/>
          </a:prstGeom>
        </p:spPr>
      </p:pic>
      <p:sp>
        <p:nvSpPr>
          <p:cNvPr id="10" name="Прямоугольник: скругленные углы 9">
            <a:extLst>
              <a:ext uri="{FF2B5EF4-FFF2-40B4-BE49-F238E27FC236}">
                <a16:creationId xmlns:a16="http://schemas.microsoft.com/office/drawing/2014/main" id="{2F8130A1-C428-20C9-6978-2DDC1499228C}"/>
              </a:ext>
            </a:extLst>
          </p:cNvPr>
          <p:cNvSpPr/>
          <p:nvPr/>
        </p:nvSpPr>
        <p:spPr>
          <a:xfrm>
            <a:off x="3871146" y="1333362"/>
            <a:ext cx="8217654" cy="5456238"/>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530155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53287" y="596120"/>
            <a:ext cx="7930313" cy="558666"/>
          </a:xfrm>
        </p:spPr>
        <p:txBody>
          <a:bodyPr/>
          <a:lstStyle/>
          <a:p>
            <a:r>
              <a:rPr lang="en-US" i="1" dirty="0">
                <a:solidFill>
                  <a:schemeClr val="bg2"/>
                </a:solidFill>
              </a:rPr>
              <a:t>Phantom </a:t>
            </a:r>
            <a:r>
              <a:rPr lang="en-US" dirty="0"/>
              <a:t>Image</a:t>
            </a:r>
            <a:endParaRPr lang="ru-RU" dirty="0">
              <a:solidFill>
                <a:srgbClr val="FF0000"/>
              </a:solidFill>
            </a:endParaRPr>
          </a:p>
        </p:txBody>
      </p:sp>
      <p:sp>
        <p:nvSpPr>
          <p:cNvPr id="5" name="TextBox 4">
            <a:extLst>
              <a:ext uri="{FF2B5EF4-FFF2-40B4-BE49-F238E27FC236}">
                <a16:creationId xmlns:a16="http://schemas.microsoft.com/office/drawing/2014/main" id="{47532A23-3FD2-D80B-4FC4-87830B84A4E5}"/>
              </a:ext>
            </a:extLst>
          </p:cNvPr>
          <p:cNvSpPr txBox="1"/>
          <p:nvPr/>
        </p:nvSpPr>
        <p:spPr>
          <a:xfrm>
            <a:off x="2342829" y="1337203"/>
            <a:ext cx="9849171" cy="1200329"/>
          </a:xfrm>
          <a:prstGeom prst="rect">
            <a:avLst/>
          </a:prstGeom>
          <a:noFill/>
        </p:spPr>
        <p:txBody>
          <a:bodyPr wrap="none" rtlCol="0">
            <a:spAutoFit/>
          </a:bodyPr>
          <a:lstStyle/>
          <a:p>
            <a:r>
              <a:rPr lang="en-US" sz="2400" dirty="0" err="1">
                <a:solidFill>
                  <a:schemeClr val="bg1"/>
                </a:solidFill>
                <a:latin typeface="TT Positive" panose="020B0604020202020204" charset="0"/>
              </a:rPr>
              <a:t>TxF</a:t>
            </a:r>
            <a:r>
              <a:rPr lang="ru-RU" sz="2400" dirty="0">
                <a:solidFill>
                  <a:schemeClr val="bg1"/>
                </a:solidFill>
                <a:latin typeface="TT Positive" panose="020B0604020202020204" charset="0"/>
              </a:rPr>
              <a:t> транзакции изолированы от других процессов</a:t>
            </a:r>
          </a:p>
          <a:p>
            <a:r>
              <a:rPr lang="ru-RU" sz="2400" dirty="0">
                <a:solidFill>
                  <a:schemeClr val="bg1"/>
                </a:solidFill>
                <a:latin typeface="TT Positive" panose="020B0604020202020204" charset="0"/>
              </a:rPr>
              <a:t>	</a:t>
            </a:r>
            <a:r>
              <a:rPr lang="en-US" sz="2400" dirty="0">
                <a:solidFill>
                  <a:schemeClr val="bg1"/>
                </a:solidFill>
                <a:latin typeface="TT Positive" panose="020B0604020202020204" charset="0"/>
              </a:rPr>
              <a:t>=&gt; Moneta</a:t>
            </a:r>
            <a:r>
              <a:rPr lang="ru-RU" sz="2400" dirty="0">
                <a:solidFill>
                  <a:schemeClr val="bg1"/>
                </a:solidFill>
                <a:latin typeface="TT Positive" panose="020B0604020202020204" charset="0"/>
              </a:rPr>
              <a:t> </a:t>
            </a:r>
            <a:r>
              <a:rPr lang="ru-RU" sz="2400" dirty="0">
                <a:solidFill>
                  <a:srgbClr val="FF0000"/>
                </a:solidFill>
                <a:latin typeface="TT Positive" panose="020B0604020202020204" charset="0"/>
              </a:rPr>
              <a:t>не может</a:t>
            </a:r>
            <a:r>
              <a:rPr lang="ru-RU" sz="2400" dirty="0">
                <a:solidFill>
                  <a:schemeClr val="bg1"/>
                </a:solidFill>
                <a:latin typeface="TT Positive" panose="020B0604020202020204" charset="0"/>
              </a:rPr>
              <a:t> открыть измененный </a:t>
            </a:r>
            <a:r>
              <a:rPr lang="ru-RU" sz="2400" dirty="0" err="1">
                <a:solidFill>
                  <a:schemeClr val="bg1"/>
                </a:solidFill>
                <a:latin typeface="TT Positive" panose="020B0604020202020204" charset="0"/>
              </a:rPr>
              <a:t>смапленный</a:t>
            </a:r>
            <a:r>
              <a:rPr lang="ru-RU" sz="2400" dirty="0">
                <a:solidFill>
                  <a:schemeClr val="bg1"/>
                </a:solidFill>
                <a:latin typeface="TT Positive" panose="020B0604020202020204" charset="0"/>
              </a:rPr>
              <a:t> файл</a:t>
            </a:r>
          </a:p>
          <a:p>
            <a:r>
              <a:rPr lang="ru-RU" sz="2400" dirty="0">
                <a:solidFill>
                  <a:schemeClr val="bg1"/>
                </a:solidFill>
                <a:latin typeface="TT Positive" panose="020B0604020202020204" charset="0"/>
              </a:rPr>
              <a:t>		</a:t>
            </a:r>
            <a:r>
              <a:rPr lang="en-US" sz="2400" dirty="0">
                <a:solidFill>
                  <a:schemeClr val="bg1"/>
                </a:solidFill>
                <a:latin typeface="TT Positive" panose="020B0604020202020204" charset="0"/>
              </a:rPr>
              <a:t>=&gt; </a:t>
            </a:r>
            <a:r>
              <a:rPr lang="ru-RU" sz="2400" dirty="0">
                <a:solidFill>
                  <a:schemeClr val="bg1"/>
                </a:solidFill>
                <a:latin typeface="TT Positive" panose="020B0604020202020204" charset="0"/>
              </a:rPr>
              <a:t>а именно не может получить </a:t>
            </a:r>
            <a:r>
              <a:rPr lang="en-US" sz="2400" dirty="0">
                <a:solidFill>
                  <a:schemeClr val="bg1"/>
                </a:solidFill>
                <a:latin typeface="TT Positive" panose="020B0604020202020204" charset="0"/>
              </a:rPr>
              <a:t>FILE_OBJECT</a:t>
            </a:r>
            <a:r>
              <a:rPr lang="ru-RU" sz="2400" dirty="0">
                <a:solidFill>
                  <a:schemeClr val="bg1"/>
                </a:solidFill>
                <a:latin typeface="TT Positive" panose="020B0604020202020204" charset="0"/>
              </a:rPr>
              <a:t> структуру</a:t>
            </a:r>
          </a:p>
        </p:txBody>
      </p:sp>
      <p:sp>
        <p:nvSpPr>
          <p:cNvPr id="6" name="TextBox 5">
            <a:extLst>
              <a:ext uri="{FF2B5EF4-FFF2-40B4-BE49-F238E27FC236}">
                <a16:creationId xmlns:a16="http://schemas.microsoft.com/office/drawing/2014/main" id="{C05CC61D-64B8-0B99-F59B-11E7490238EA}"/>
              </a:ext>
            </a:extLst>
          </p:cNvPr>
          <p:cNvSpPr txBox="1"/>
          <p:nvPr/>
        </p:nvSpPr>
        <p:spPr>
          <a:xfrm>
            <a:off x="1240983" y="3697963"/>
            <a:ext cx="8908208" cy="2862322"/>
          </a:xfrm>
          <a:prstGeom prst="rect">
            <a:avLst/>
          </a:prstGeom>
          <a:noFill/>
        </p:spPr>
        <p:txBody>
          <a:bodyPr wrap="none" rtlCol="0">
            <a:spAutoFit/>
          </a:bodyPr>
          <a:lstStyle/>
          <a:p>
            <a:r>
              <a:rPr lang="en-US" dirty="0">
                <a:solidFill>
                  <a:srgbClr val="00B0F0"/>
                </a:solidFill>
                <a:latin typeface="TT Positive" panose="020B0604020202020204" charset="0"/>
                <a:ea typeface="Source Code Pro" panose="020B0309030403020204" pitchFamily="49" charset="0"/>
              </a:rPr>
              <a:t>MEMORY_BASIC_INFORMATION </a:t>
            </a:r>
            <a:r>
              <a:rPr lang="en-US" dirty="0" err="1">
                <a:solidFill>
                  <a:schemeClr val="bg1"/>
                </a:solidFill>
                <a:latin typeface="TT Positive" panose="020B0604020202020204" charset="0"/>
                <a:ea typeface="Source Code Pro" panose="020B0309030403020204" pitchFamily="49" charset="0"/>
              </a:rPr>
              <a:t>Mbi</a:t>
            </a:r>
            <a:r>
              <a:rPr lang="en-US" dirty="0">
                <a:solidFill>
                  <a:schemeClr val="bg1"/>
                </a:solidFill>
                <a:latin typeface="TT Positive" panose="020B0604020202020204" charset="0"/>
                <a:ea typeface="Source Code Pro" panose="020B0309030403020204" pitchFamily="49" charset="0"/>
              </a:rPr>
              <a:t>;</a:t>
            </a:r>
            <a:endParaRPr lang="en-US" dirty="0">
              <a:solidFill>
                <a:srgbClr val="212121"/>
              </a:solidFill>
              <a:latin typeface="TT Positive" panose="020B0604020202020204" charset="0"/>
              <a:ea typeface="Source Code Pro" panose="020B0309030403020204" pitchFamily="49" charset="0"/>
            </a:endParaRPr>
          </a:p>
          <a:p>
            <a:r>
              <a:rPr lang="en-US" dirty="0">
                <a:solidFill>
                  <a:srgbClr val="00B0F0"/>
                </a:solidFill>
                <a:latin typeface="TT Positive" panose="020B0604020202020204" charset="0"/>
                <a:ea typeface="Source Code Pro" panose="020B0309030403020204" pitchFamily="49" charset="0"/>
              </a:rPr>
              <a:t>if</a:t>
            </a:r>
            <a:r>
              <a:rPr lang="en-US" dirty="0">
                <a:solidFill>
                  <a:schemeClr val="bg1"/>
                </a:solidFill>
                <a:latin typeface="TT Positive" panose="020B0604020202020204" charset="0"/>
                <a:ea typeface="Source Code Pro" panose="020B0309030403020204" pitchFamily="49" charset="0"/>
              </a:rPr>
              <a:t> (</a:t>
            </a:r>
            <a:r>
              <a:rPr lang="en-US" dirty="0" err="1">
                <a:solidFill>
                  <a:srgbClr val="FFC000"/>
                </a:solidFill>
                <a:latin typeface="TT Positive" panose="020B0604020202020204" charset="0"/>
                <a:ea typeface="Source Code Pro" panose="020B0309030403020204" pitchFamily="49" charset="0"/>
              </a:rPr>
              <a:t>VirtualQueryEx</a:t>
            </a:r>
            <a:r>
              <a:rPr lang="en-US" dirty="0">
                <a:solidFill>
                  <a:schemeClr val="bg1"/>
                </a:solidFill>
                <a:latin typeface="TT Positive" panose="020B0604020202020204" charset="0"/>
                <a:ea typeface="Source Code Pro" panose="020B0309030403020204" pitchFamily="49" charset="0"/>
              </a:rPr>
              <a:t>(...)){</a:t>
            </a:r>
          </a:p>
          <a:p>
            <a:r>
              <a:rPr lang="en-US" dirty="0">
                <a:solidFill>
                  <a:schemeClr val="bg1"/>
                </a:solidFill>
                <a:latin typeface="TT Positive" panose="020B0604020202020204" charset="0"/>
                <a:ea typeface="Source Code Pro" panose="020B0309030403020204" pitchFamily="49" charset="0"/>
              </a:rPr>
              <a:t>  </a:t>
            </a:r>
            <a:r>
              <a:rPr lang="en-US" dirty="0">
                <a:solidFill>
                  <a:srgbClr val="00B0F0"/>
                </a:solidFill>
                <a:latin typeface="TT Positive" panose="020B0604020202020204" charset="0"/>
                <a:ea typeface="Source Code Pro" panose="020B0309030403020204" pitchFamily="49" charset="0"/>
              </a:rPr>
              <a:t>if</a:t>
            </a:r>
            <a:r>
              <a:rPr lang="en-US" dirty="0">
                <a:solidFill>
                  <a:schemeClr val="bg1"/>
                </a:solidFill>
                <a:latin typeface="TT Positive" panose="020B0604020202020204" charset="0"/>
                <a:ea typeface="Source Code Pro" panose="020B0309030403020204" pitchFamily="49" charset="0"/>
              </a:rPr>
              <a:t>(</a:t>
            </a:r>
            <a:r>
              <a:rPr lang="en-US" dirty="0" err="1">
                <a:solidFill>
                  <a:schemeClr val="bg1"/>
                </a:solidFill>
                <a:latin typeface="TT Positive" panose="020B0604020202020204" charset="0"/>
                <a:ea typeface="Source Code Pro" panose="020B0309030403020204" pitchFamily="49" charset="0"/>
              </a:rPr>
              <a:t>Mbi.Type</a:t>
            </a:r>
            <a:r>
              <a:rPr lang="en-US" dirty="0">
                <a:solidFill>
                  <a:schemeClr val="bg1"/>
                </a:solidFill>
                <a:latin typeface="TT Positive" panose="020B0604020202020204" charset="0"/>
                <a:ea typeface="Source Code Pro" panose="020B0309030403020204" pitchFamily="49" charset="0"/>
              </a:rPr>
              <a:t> == MEM_IMAGE) {</a:t>
            </a:r>
          </a:p>
          <a:p>
            <a:r>
              <a:rPr lang="en-US" dirty="0">
                <a:solidFill>
                  <a:schemeClr val="bg1"/>
                </a:solidFill>
                <a:latin typeface="TT Positive" panose="020B0604020202020204" charset="0"/>
                <a:ea typeface="Source Code Pro" panose="020B0309030403020204" pitchFamily="49" charset="0"/>
              </a:rPr>
              <a:t>    </a:t>
            </a:r>
            <a:r>
              <a:rPr lang="en-US" dirty="0" err="1">
                <a:solidFill>
                  <a:srgbClr val="00B0F0"/>
                </a:solidFill>
                <a:latin typeface="TT Positive" panose="020B0604020202020204" charset="0"/>
                <a:ea typeface="Source Code Pro" panose="020B0309030403020204" pitchFamily="49" charset="0"/>
              </a:rPr>
              <a:t>wchar_t</a:t>
            </a:r>
            <a:r>
              <a:rPr lang="en-US" dirty="0">
                <a:solidFill>
                  <a:srgbClr val="00B0F0"/>
                </a:solidFill>
                <a:latin typeface="TT Positive" panose="020B0604020202020204" charset="0"/>
                <a:ea typeface="Source Code Pro" panose="020B0309030403020204" pitchFamily="49" charset="0"/>
              </a:rPr>
              <a:t> </a:t>
            </a:r>
            <a:r>
              <a:rPr lang="en-US" dirty="0" err="1">
                <a:solidFill>
                  <a:schemeClr val="bg1"/>
                </a:solidFill>
                <a:latin typeface="TT Positive" panose="020B0604020202020204" charset="0"/>
                <a:ea typeface="Source Code Pro" panose="020B0309030403020204" pitchFamily="49" charset="0"/>
              </a:rPr>
              <a:t>DevFilePath</a:t>
            </a:r>
            <a:r>
              <a:rPr lang="en-US" dirty="0">
                <a:solidFill>
                  <a:schemeClr val="bg1"/>
                </a:solidFill>
                <a:latin typeface="TT Positive" panose="020B0604020202020204" charset="0"/>
                <a:ea typeface="Source Code Pro" panose="020B0309030403020204" pitchFamily="49" charset="0"/>
              </a:rPr>
              <a:t>[MAX_PATH + 1] = { 0 };</a:t>
            </a:r>
          </a:p>
          <a:p>
            <a:r>
              <a:rPr lang="en-US" dirty="0">
                <a:solidFill>
                  <a:schemeClr val="bg1"/>
                </a:solidFill>
                <a:latin typeface="TT Positive" panose="020B0604020202020204" charset="0"/>
                <a:ea typeface="Source Code Pro" panose="020B0309030403020204" pitchFamily="49" charset="0"/>
              </a:rPr>
              <a:t>    </a:t>
            </a:r>
            <a:r>
              <a:rPr lang="en-US" dirty="0">
                <a:solidFill>
                  <a:srgbClr val="00B0F0"/>
                </a:solidFill>
                <a:latin typeface="TT Positive" panose="020B0604020202020204" charset="0"/>
                <a:ea typeface="Source Code Pro" panose="020B0309030403020204" pitchFamily="49" charset="0"/>
              </a:rPr>
              <a:t>if</a:t>
            </a:r>
            <a:r>
              <a:rPr lang="en-US" dirty="0">
                <a:solidFill>
                  <a:schemeClr val="bg1"/>
                </a:solidFill>
                <a:latin typeface="TT Positive" panose="020B0604020202020204" charset="0"/>
                <a:ea typeface="Source Code Pro" panose="020B0309030403020204" pitchFamily="49" charset="0"/>
              </a:rPr>
              <a:t> (!</a:t>
            </a:r>
            <a:r>
              <a:rPr lang="en-US" dirty="0" err="1">
                <a:solidFill>
                  <a:srgbClr val="FFC000"/>
                </a:solidFill>
                <a:latin typeface="TT Positive" panose="020B0604020202020204" charset="0"/>
                <a:ea typeface="Source Code Pro" panose="020B0309030403020204" pitchFamily="49" charset="0"/>
              </a:rPr>
              <a:t>GetMappedFileNameW</a:t>
            </a:r>
            <a:r>
              <a:rPr lang="en-US" dirty="0">
                <a:solidFill>
                  <a:schemeClr val="bg1"/>
                </a:solidFill>
                <a:latin typeface="TT Positive" panose="020B0604020202020204" charset="0"/>
                <a:ea typeface="Source Code Pro" panose="020B0309030403020204" pitchFamily="49" charset="0"/>
              </a:rPr>
              <a:t>(</a:t>
            </a:r>
            <a:r>
              <a:rPr lang="en-US" dirty="0" err="1">
                <a:solidFill>
                  <a:schemeClr val="bg1"/>
                </a:solidFill>
                <a:latin typeface="TT Positive" panose="020B0604020202020204" charset="0"/>
                <a:ea typeface="Source Code Pro" panose="020B0309030403020204" pitchFamily="49" charset="0"/>
              </a:rPr>
              <a:t>hProcess</a:t>
            </a:r>
            <a:r>
              <a:rPr lang="en-US" dirty="0">
                <a:solidFill>
                  <a:schemeClr val="bg1"/>
                </a:solidFill>
                <a:latin typeface="TT Positive" panose="020B0604020202020204" charset="0"/>
                <a:ea typeface="Source Code Pro" panose="020B0309030403020204" pitchFamily="49" charset="0"/>
              </a:rPr>
              <a:t>, </a:t>
            </a:r>
            <a:r>
              <a:rPr lang="en-US" dirty="0" err="1">
                <a:solidFill>
                  <a:srgbClr val="FFC000"/>
                </a:solidFill>
                <a:latin typeface="TT Positive" panose="020B0604020202020204" charset="0"/>
                <a:ea typeface="Source Code Pro" panose="020B0309030403020204" pitchFamily="49" charset="0"/>
              </a:rPr>
              <a:t>static_cast</a:t>
            </a:r>
            <a:r>
              <a:rPr lang="en-US" dirty="0">
                <a:solidFill>
                  <a:srgbClr val="FFC000"/>
                </a:solidFill>
                <a:latin typeface="TT Positive" panose="020B0604020202020204" charset="0"/>
                <a:ea typeface="Source Code Pro" panose="020B0309030403020204" pitchFamily="49" charset="0"/>
              </a:rPr>
              <a:t>&lt;HMODULE&gt;</a:t>
            </a:r>
            <a:r>
              <a:rPr lang="en-US" dirty="0">
                <a:solidFill>
                  <a:schemeClr val="bg1"/>
                </a:solidFill>
                <a:latin typeface="TT Positive" panose="020B0604020202020204" charset="0"/>
                <a:ea typeface="Source Code Pro" panose="020B0309030403020204" pitchFamily="49" charset="0"/>
              </a:rPr>
              <a:t>(</a:t>
            </a:r>
            <a:r>
              <a:rPr lang="en-US" dirty="0" err="1">
                <a:solidFill>
                  <a:schemeClr val="bg1"/>
                </a:solidFill>
                <a:latin typeface="TT Positive" panose="020B0604020202020204" charset="0"/>
                <a:ea typeface="Source Code Pro" panose="020B0309030403020204" pitchFamily="49" charset="0"/>
              </a:rPr>
              <a:t>Mbi.AllocationBase</a:t>
            </a:r>
            <a:r>
              <a:rPr lang="en-US" dirty="0">
                <a:solidFill>
                  <a:schemeClr val="bg1"/>
                </a:solidFill>
                <a:latin typeface="TT Positive" panose="020B0604020202020204" charset="0"/>
                <a:ea typeface="Source Code Pro" panose="020B0309030403020204" pitchFamily="49" charset="0"/>
              </a:rPr>
              <a:t>), </a:t>
            </a:r>
          </a:p>
          <a:p>
            <a:r>
              <a:rPr lang="en-US" dirty="0">
                <a:solidFill>
                  <a:schemeClr val="bg1"/>
                </a:solidFill>
                <a:latin typeface="TT Positive" panose="020B0604020202020204" charset="0"/>
                <a:ea typeface="Source Code Pro" panose="020B0309030403020204" pitchFamily="49" charset="0"/>
              </a:rPr>
              <a:t>		</a:t>
            </a:r>
            <a:r>
              <a:rPr lang="en-US" dirty="0" err="1">
                <a:solidFill>
                  <a:schemeClr val="bg1"/>
                </a:solidFill>
                <a:latin typeface="TT Positive" panose="020B0604020202020204" charset="0"/>
                <a:ea typeface="Source Code Pro" panose="020B0309030403020204" pitchFamily="49" charset="0"/>
              </a:rPr>
              <a:t>DevFilePath</a:t>
            </a:r>
            <a:r>
              <a:rPr lang="en-US" dirty="0">
                <a:solidFill>
                  <a:schemeClr val="bg1"/>
                </a:solidFill>
                <a:latin typeface="TT Positive" panose="020B0604020202020204" charset="0"/>
                <a:ea typeface="Source Code Pro" panose="020B0309030403020204" pitchFamily="49" charset="0"/>
              </a:rPr>
              <a:t>, MAX_PATH + 1)) {</a:t>
            </a:r>
          </a:p>
          <a:p>
            <a:r>
              <a:rPr lang="en-US" dirty="0">
                <a:solidFill>
                  <a:schemeClr val="bg1"/>
                </a:solidFill>
                <a:latin typeface="TT Positive" panose="020B0604020202020204" charset="0"/>
                <a:ea typeface="Source Code Pro" panose="020B0309030403020204" pitchFamily="49" charset="0"/>
              </a:rPr>
              <a:t>      </a:t>
            </a:r>
            <a:r>
              <a:rPr lang="en-US" dirty="0">
                <a:solidFill>
                  <a:schemeClr val="bg1">
                    <a:lumMod val="65000"/>
                  </a:schemeClr>
                </a:solidFill>
                <a:latin typeface="TT Positive" panose="020B0604020202020204" charset="0"/>
                <a:ea typeface="Source Code Pro" panose="020B0309030403020204" pitchFamily="49" charset="0"/>
              </a:rPr>
              <a:t>// Phantom </a:t>
            </a:r>
            <a:r>
              <a:rPr lang="en-US" dirty="0" err="1">
                <a:solidFill>
                  <a:schemeClr val="bg1">
                    <a:lumMod val="65000"/>
                  </a:schemeClr>
                </a:solidFill>
                <a:latin typeface="TT Positive" panose="020B0604020202020204" charset="0"/>
                <a:ea typeface="Source Code Pro" panose="020B0309030403020204" pitchFamily="49" charset="0"/>
              </a:rPr>
              <a:t>Dll</a:t>
            </a:r>
            <a:r>
              <a:rPr lang="en-US" dirty="0">
                <a:solidFill>
                  <a:schemeClr val="bg1">
                    <a:lumMod val="65000"/>
                  </a:schemeClr>
                </a:solidFill>
                <a:latin typeface="TT Positive" panose="020B0604020202020204" charset="0"/>
                <a:ea typeface="Source Code Pro" panose="020B0309030403020204" pitchFamily="49" charset="0"/>
              </a:rPr>
              <a:t> Hollowing...</a:t>
            </a:r>
          </a:p>
          <a:p>
            <a:r>
              <a:rPr lang="en-US" dirty="0">
                <a:solidFill>
                  <a:schemeClr val="bg1"/>
                </a:solidFill>
                <a:latin typeface="TT Positive" panose="020B0604020202020204" charset="0"/>
                <a:ea typeface="Source Code Pro" panose="020B0309030403020204" pitchFamily="49" charset="0"/>
              </a:rPr>
              <a:t>    }</a:t>
            </a:r>
          </a:p>
          <a:p>
            <a:r>
              <a:rPr lang="en-US" dirty="0">
                <a:solidFill>
                  <a:schemeClr val="bg1"/>
                </a:solidFill>
                <a:latin typeface="TT Positive" panose="020B0604020202020204" charset="0"/>
                <a:ea typeface="Source Code Pro" panose="020B0309030403020204" pitchFamily="49" charset="0"/>
              </a:rPr>
              <a:t>  }</a:t>
            </a:r>
          </a:p>
          <a:p>
            <a:r>
              <a:rPr lang="en-US" dirty="0">
                <a:solidFill>
                  <a:schemeClr val="bg1"/>
                </a:solidFill>
                <a:latin typeface="TT Positive" panose="020B0604020202020204" charset="0"/>
                <a:ea typeface="Source Code Pro" panose="020B0309030403020204" pitchFamily="49" charset="0"/>
              </a:rPr>
              <a:t>}</a:t>
            </a:r>
            <a:endParaRPr lang="ru-RU" dirty="0">
              <a:solidFill>
                <a:schemeClr val="bg1"/>
              </a:solidFill>
              <a:latin typeface="TT Positive" panose="020B0604020202020204" charset="0"/>
              <a:ea typeface="Source Code Pro" panose="020B0309030403020204" pitchFamily="49" charset="0"/>
            </a:endParaRPr>
          </a:p>
        </p:txBody>
      </p:sp>
      <p:sp>
        <p:nvSpPr>
          <p:cNvPr id="3" name="TextBox 2">
            <a:extLst>
              <a:ext uri="{FF2B5EF4-FFF2-40B4-BE49-F238E27FC236}">
                <a16:creationId xmlns:a16="http://schemas.microsoft.com/office/drawing/2014/main" id="{BC5D5ADA-BFD2-5598-586B-720A709DFB86}"/>
              </a:ext>
            </a:extLst>
          </p:cNvPr>
          <p:cNvSpPr txBox="1"/>
          <p:nvPr/>
        </p:nvSpPr>
        <p:spPr>
          <a:xfrm>
            <a:off x="1240983" y="3127874"/>
            <a:ext cx="2629246" cy="461665"/>
          </a:xfrm>
          <a:prstGeom prst="rect">
            <a:avLst/>
          </a:prstGeom>
          <a:noFill/>
        </p:spPr>
        <p:txBody>
          <a:bodyPr wrap="none" rtlCol="0">
            <a:spAutoFit/>
          </a:bodyPr>
          <a:lstStyle/>
          <a:p>
            <a:r>
              <a:rPr lang="ru-RU" sz="2400" dirty="0" err="1">
                <a:solidFill>
                  <a:srgbClr val="00B050"/>
                </a:solidFill>
                <a:latin typeface="TT Positive" panose="020B0604020202020204" charset="0"/>
              </a:rPr>
              <a:t>Детекти</a:t>
            </a:r>
            <a:r>
              <a:rPr lang="ru-RU" sz="2400" dirty="0">
                <a:solidFill>
                  <a:srgbClr val="00B050"/>
                </a:solidFill>
                <a:latin typeface="TT Positive" panose="020B0604020202020204" charset="0"/>
              </a:rPr>
              <a:t> у себя </a:t>
            </a:r>
            <a:r>
              <a:rPr lang="en-US" sz="2400" dirty="0">
                <a:solidFill>
                  <a:srgbClr val="00B050"/>
                </a:solidFill>
                <a:latin typeface="TT Positive" panose="020B0604020202020204" charset="0"/>
                <a:sym typeface="Wingdings" panose="05000000000000000000" pitchFamily="2" charset="2"/>
              </a:rPr>
              <a:t></a:t>
            </a:r>
            <a:endParaRPr lang="ru-RU" sz="2400" dirty="0">
              <a:solidFill>
                <a:srgbClr val="00B050"/>
              </a:solidFill>
              <a:latin typeface="TT Positive" panose="020B0604020202020204" charset="0"/>
            </a:endParaRPr>
          </a:p>
        </p:txBody>
      </p:sp>
    </p:spTree>
    <p:extLst>
      <p:ext uri="{BB962C8B-B14F-4D97-AF65-F5344CB8AC3E}">
        <p14:creationId xmlns:p14="http://schemas.microsoft.com/office/powerpoint/2010/main" val="3313494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53287" y="596120"/>
            <a:ext cx="7930313" cy="558666"/>
          </a:xfrm>
        </p:spPr>
        <p:txBody>
          <a:bodyPr/>
          <a:lstStyle/>
          <a:p>
            <a:r>
              <a:rPr lang="ru-RU" i="1" dirty="0">
                <a:solidFill>
                  <a:schemeClr val="bg2"/>
                </a:solidFill>
              </a:rPr>
              <a:t>Ещё </a:t>
            </a:r>
            <a:r>
              <a:rPr lang="ru-RU" dirty="0"/>
              <a:t>чуть-чуть…</a:t>
            </a:r>
            <a:endParaRPr lang="ru-RU" dirty="0">
              <a:solidFill>
                <a:srgbClr val="FF0000"/>
              </a:solidFill>
            </a:endParaRPr>
          </a:p>
        </p:txBody>
      </p:sp>
      <p:pic>
        <p:nvPicPr>
          <p:cNvPr id="4" name="Рисунок 3">
            <a:extLst>
              <a:ext uri="{FF2B5EF4-FFF2-40B4-BE49-F238E27FC236}">
                <a16:creationId xmlns:a16="http://schemas.microsoft.com/office/drawing/2014/main" id="{8FC1B746-3D64-5EEE-AC90-03DDCF5DB2CC}"/>
              </a:ext>
            </a:extLst>
          </p:cNvPr>
          <p:cNvPicPr>
            <a:picLocks noChangeAspect="1"/>
          </p:cNvPicPr>
          <p:nvPr/>
        </p:nvPicPr>
        <p:blipFill>
          <a:blip r:embed="rId2"/>
          <a:stretch>
            <a:fillRect/>
          </a:stretch>
        </p:blipFill>
        <p:spPr>
          <a:xfrm>
            <a:off x="536800" y="2187118"/>
            <a:ext cx="11081073" cy="4143818"/>
          </a:xfrm>
          <a:prstGeom prst="rect">
            <a:avLst/>
          </a:prstGeom>
        </p:spPr>
      </p:pic>
      <p:sp>
        <p:nvSpPr>
          <p:cNvPr id="7" name="Прямоугольник: скругленные углы 6">
            <a:extLst>
              <a:ext uri="{FF2B5EF4-FFF2-40B4-BE49-F238E27FC236}">
                <a16:creationId xmlns:a16="http://schemas.microsoft.com/office/drawing/2014/main" id="{8DB81D79-C034-05BA-B0F9-FC22B8831813}"/>
              </a:ext>
            </a:extLst>
          </p:cNvPr>
          <p:cNvSpPr/>
          <p:nvPr/>
        </p:nvSpPr>
        <p:spPr>
          <a:xfrm>
            <a:off x="431852" y="2110902"/>
            <a:ext cx="11328295" cy="4316348"/>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
        <p:nvSpPr>
          <p:cNvPr id="8" name="TextBox 7">
            <a:extLst>
              <a:ext uri="{FF2B5EF4-FFF2-40B4-BE49-F238E27FC236}">
                <a16:creationId xmlns:a16="http://schemas.microsoft.com/office/drawing/2014/main" id="{98CBEEEA-3106-53F1-07CC-0705734527D4}"/>
              </a:ext>
            </a:extLst>
          </p:cNvPr>
          <p:cNvSpPr txBox="1"/>
          <p:nvPr/>
        </p:nvSpPr>
        <p:spPr>
          <a:xfrm>
            <a:off x="2864980" y="1402011"/>
            <a:ext cx="7123520" cy="461665"/>
          </a:xfrm>
          <a:prstGeom prst="rect">
            <a:avLst/>
          </a:prstGeom>
          <a:noFill/>
        </p:spPr>
        <p:txBody>
          <a:bodyPr wrap="square" rtlCol="0">
            <a:spAutoFit/>
          </a:bodyPr>
          <a:lstStyle/>
          <a:p>
            <a:r>
              <a:rPr lang="ru-RU" sz="2400" dirty="0">
                <a:solidFill>
                  <a:schemeClr val="bg1"/>
                </a:solidFill>
                <a:latin typeface="TT Positive" panose="020B0604020202020204" charset="0"/>
              </a:rPr>
              <a:t>Различия в </a:t>
            </a:r>
            <a:r>
              <a:rPr lang="en-US" sz="2400" dirty="0">
                <a:solidFill>
                  <a:schemeClr val="bg1"/>
                </a:solidFill>
                <a:latin typeface="TT Positive" panose="020B0604020202020204" charset="0"/>
              </a:rPr>
              <a:t>+x</a:t>
            </a:r>
            <a:r>
              <a:rPr lang="ru-RU" sz="2400" dirty="0">
                <a:solidFill>
                  <a:schemeClr val="bg1"/>
                </a:solidFill>
                <a:latin typeface="TT Positive" panose="020B0604020202020204" charset="0"/>
              </a:rPr>
              <a:t> между диском и памятью</a:t>
            </a:r>
            <a:endParaRPr lang="en-US" sz="2400" i="0" dirty="0">
              <a:solidFill>
                <a:schemeClr val="bg1"/>
              </a:solidFill>
              <a:effectLst/>
              <a:latin typeface="TT Positive" panose="020B0604020202020204" charset="0"/>
            </a:endParaRPr>
          </a:p>
        </p:txBody>
      </p:sp>
    </p:spTree>
    <p:extLst>
      <p:ext uri="{BB962C8B-B14F-4D97-AF65-F5344CB8AC3E}">
        <p14:creationId xmlns:p14="http://schemas.microsoft.com/office/powerpoint/2010/main" val="376235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24104" y="592491"/>
            <a:ext cx="7930313" cy="558666"/>
          </a:xfrm>
        </p:spPr>
        <p:txBody>
          <a:bodyPr/>
          <a:lstStyle/>
          <a:p>
            <a:r>
              <a:rPr lang="ru-RU" i="1" dirty="0">
                <a:solidFill>
                  <a:schemeClr val="bg2"/>
                </a:solidFill>
              </a:rPr>
              <a:t>Ещё </a:t>
            </a:r>
            <a:r>
              <a:rPr lang="ru-RU" dirty="0"/>
              <a:t>чуть-чуть…</a:t>
            </a:r>
            <a:endParaRPr lang="ru-RU" dirty="0">
              <a:solidFill>
                <a:srgbClr val="FF0000"/>
              </a:solidFill>
            </a:endParaRPr>
          </a:p>
        </p:txBody>
      </p:sp>
      <p:sp>
        <p:nvSpPr>
          <p:cNvPr id="3" name="TextBox 2">
            <a:extLst>
              <a:ext uri="{FF2B5EF4-FFF2-40B4-BE49-F238E27FC236}">
                <a16:creationId xmlns:a16="http://schemas.microsoft.com/office/drawing/2014/main" id="{C2132667-3611-66F6-8CC8-06D81BA5A2F5}"/>
              </a:ext>
            </a:extLst>
          </p:cNvPr>
          <p:cNvSpPr txBox="1"/>
          <p:nvPr/>
        </p:nvSpPr>
        <p:spPr>
          <a:xfrm>
            <a:off x="524104" y="1776095"/>
            <a:ext cx="2699778" cy="461665"/>
          </a:xfrm>
          <a:prstGeom prst="rect">
            <a:avLst/>
          </a:prstGeom>
          <a:noFill/>
        </p:spPr>
        <p:txBody>
          <a:bodyPr wrap="none" rtlCol="0">
            <a:spAutoFit/>
          </a:bodyPr>
          <a:lstStyle/>
          <a:p>
            <a:r>
              <a:rPr lang="en-US" sz="2400" dirty="0">
                <a:solidFill>
                  <a:srgbClr val="00B050"/>
                </a:solidFill>
                <a:latin typeface="TT Positive" panose="020B0604020202020204" charset="0"/>
              </a:rPr>
              <a:t>+</a:t>
            </a:r>
            <a:r>
              <a:rPr lang="en-US" sz="2400" dirty="0">
                <a:solidFill>
                  <a:schemeClr val="bg1"/>
                </a:solidFill>
                <a:latin typeface="TT Positive" panose="020B0604020202020204" charset="0"/>
              </a:rPr>
              <a:t> Erase PE Header</a:t>
            </a:r>
            <a:endParaRPr lang="en-US" sz="2400" i="0" dirty="0">
              <a:solidFill>
                <a:schemeClr val="bg1"/>
              </a:solidFill>
              <a:effectLst/>
              <a:latin typeface="TT Positive" panose="020B0604020202020204" charset="0"/>
            </a:endParaRPr>
          </a:p>
        </p:txBody>
      </p:sp>
      <p:sp>
        <p:nvSpPr>
          <p:cNvPr id="5" name="TextBox 4">
            <a:extLst>
              <a:ext uri="{FF2B5EF4-FFF2-40B4-BE49-F238E27FC236}">
                <a16:creationId xmlns:a16="http://schemas.microsoft.com/office/drawing/2014/main" id="{A9AA2212-8BD6-CFE3-7E8A-0DE66099025E}"/>
              </a:ext>
            </a:extLst>
          </p:cNvPr>
          <p:cNvSpPr txBox="1"/>
          <p:nvPr/>
        </p:nvSpPr>
        <p:spPr>
          <a:xfrm>
            <a:off x="524104" y="2210784"/>
            <a:ext cx="2488182" cy="461665"/>
          </a:xfrm>
          <a:prstGeom prst="rect">
            <a:avLst/>
          </a:prstGeom>
          <a:noFill/>
        </p:spPr>
        <p:txBody>
          <a:bodyPr wrap="none" rtlCol="0">
            <a:spAutoFit/>
          </a:bodyPr>
          <a:lstStyle/>
          <a:p>
            <a:r>
              <a:rPr lang="en-US" sz="2400" dirty="0">
                <a:solidFill>
                  <a:srgbClr val="FF0000"/>
                </a:solidFill>
                <a:latin typeface="TT Positive" panose="020B0604020202020204" charset="0"/>
              </a:rPr>
              <a:t>X</a:t>
            </a:r>
            <a:r>
              <a:rPr lang="en-US" sz="2400" dirty="0">
                <a:solidFill>
                  <a:schemeClr val="bg1"/>
                </a:solidFill>
                <a:latin typeface="TT Positive" panose="020B0604020202020204" charset="0"/>
              </a:rPr>
              <a:t> Race condition</a:t>
            </a:r>
            <a:endParaRPr lang="en-US" sz="2400" i="0" dirty="0">
              <a:solidFill>
                <a:schemeClr val="bg1"/>
              </a:solidFill>
              <a:effectLst/>
              <a:latin typeface="TT Positive" panose="020B0604020202020204" charset="0"/>
            </a:endParaRPr>
          </a:p>
        </p:txBody>
      </p:sp>
      <p:sp>
        <p:nvSpPr>
          <p:cNvPr id="6" name="TextBox 5">
            <a:extLst>
              <a:ext uri="{FF2B5EF4-FFF2-40B4-BE49-F238E27FC236}">
                <a16:creationId xmlns:a16="http://schemas.microsoft.com/office/drawing/2014/main" id="{42F79994-E34F-F655-2E65-F0F9430B06F7}"/>
              </a:ext>
            </a:extLst>
          </p:cNvPr>
          <p:cNvSpPr txBox="1"/>
          <p:nvPr/>
        </p:nvSpPr>
        <p:spPr>
          <a:xfrm>
            <a:off x="6791097" y="2164396"/>
            <a:ext cx="5259773" cy="1384995"/>
          </a:xfrm>
          <a:prstGeom prst="rect">
            <a:avLst/>
          </a:prstGeom>
          <a:noFill/>
        </p:spPr>
        <p:txBody>
          <a:bodyPr wrap="none" rtlCol="0">
            <a:spAutoFit/>
          </a:bodyPr>
          <a:lstStyle/>
          <a:p>
            <a:r>
              <a:rPr lang="en-US" sz="2800" dirty="0">
                <a:solidFill>
                  <a:schemeClr val="bg1"/>
                </a:solidFill>
                <a:latin typeface="TT Positive" panose="020B0604020202020204" charset="0"/>
              </a:rPr>
              <a:t>Floating code (Stack telemetry)</a:t>
            </a:r>
          </a:p>
          <a:p>
            <a:r>
              <a:rPr lang="en-US" sz="2800" i="0" dirty="0">
                <a:solidFill>
                  <a:srgbClr val="00B050"/>
                </a:solidFill>
                <a:effectLst/>
                <a:latin typeface="TT Positive" panose="020B0604020202020204" charset="0"/>
              </a:rPr>
              <a:t>+</a:t>
            </a:r>
            <a:r>
              <a:rPr lang="en-US" sz="2800" i="0" dirty="0">
                <a:solidFill>
                  <a:schemeClr val="bg1"/>
                </a:solidFill>
                <a:effectLst/>
                <a:latin typeface="TT Positive" panose="020B0604020202020204" charset="0"/>
              </a:rPr>
              <a:t> Bypass using IOCP, </a:t>
            </a:r>
          </a:p>
          <a:p>
            <a:r>
              <a:rPr lang="en-US" sz="2800" dirty="0">
                <a:solidFill>
                  <a:schemeClr val="bg1"/>
                </a:solidFill>
                <a:latin typeface="TT Positive" panose="020B0604020202020204" charset="0"/>
              </a:rPr>
              <a:t>		</a:t>
            </a:r>
            <a:r>
              <a:rPr lang="en-US" sz="2800" i="0" dirty="0">
                <a:solidFill>
                  <a:schemeClr val="bg1"/>
                </a:solidFill>
                <a:effectLst/>
                <a:latin typeface="TT Positive" panose="020B0604020202020204" charset="0"/>
              </a:rPr>
              <a:t>Thread Pools, Fibers</a:t>
            </a:r>
          </a:p>
        </p:txBody>
      </p:sp>
      <p:sp>
        <p:nvSpPr>
          <p:cNvPr id="9" name="TextBox 8">
            <a:extLst>
              <a:ext uri="{FF2B5EF4-FFF2-40B4-BE49-F238E27FC236}">
                <a16:creationId xmlns:a16="http://schemas.microsoft.com/office/drawing/2014/main" id="{2FE74357-D160-67BF-6980-708A748015B8}"/>
              </a:ext>
            </a:extLst>
          </p:cNvPr>
          <p:cNvSpPr txBox="1"/>
          <p:nvPr/>
        </p:nvSpPr>
        <p:spPr>
          <a:xfrm>
            <a:off x="8454417" y="3834884"/>
            <a:ext cx="2097049" cy="523220"/>
          </a:xfrm>
          <a:prstGeom prst="rect">
            <a:avLst/>
          </a:prstGeom>
          <a:noFill/>
        </p:spPr>
        <p:txBody>
          <a:bodyPr wrap="none" rtlCol="0">
            <a:spAutoFit/>
          </a:bodyPr>
          <a:lstStyle/>
          <a:p>
            <a:r>
              <a:rPr lang="en-US" sz="2800" dirty="0">
                <a:solidFill>
                  <a:srgbClr val="FF0000"/>
                </a:solidFill>
                <a:latin typeface="TT Positive" panose="020B0604020202020204" charset="0"/>
              </a:rPr>
              <a:t>X</a:t>
            </a:r>
            <a:r>
              <a:rPr lang="en-US" sz="2800" dirty="0">
                <a:solidFill>
                  <a:schemeClr val="bg1"/>
                </a:solidFill>
                <a:latin typeface="TT Positive" panose="020B0604020202020204" charset="0"/>
              </a:rPr>
              <a:t> Exotic API</a:t>
            </a:r>
            <a:endParaRPr lang="en-US" sz="2800" i="0" dirty="0">
              <a:solidFill>
                <a:schemeClr val="bg1"/>
              </a:solidFill>
              <a:effectLst/>
              <a:latin typeface="TT Positive" panose="020B0604020202020204" charset="0"/>
            </a:endParaRPr>
          </a:p>
        </p:txBody>
      </p:sp>
      <p:pic>
        <p:nvPicPr>
          <p:cNvPr id="10" name="Рисунок 9">
            <a:extLst>
              <a:ext uri="{FF2B5EF4-FFF2-40B4-BE49-F238E27FC236}">
                <a16:creationId xmlns:a16="http://schemas.microsoft.com/office/drawing/2014/main" id="{0B791E6F-5210-CC47-C9FC-5F59D30C888E}"/>
              </a:ext>
            </a:extLst>
          </p:cNvPr>
          <p:cNvPicPr>
            <a:picLocks noChangeAspect="1"/>
          </p:cNvPicPr>
          <p:nvPr/>
        </p:nvPicPr>
        <p:blipFill>
          <a:blip r:embed="rId2"/>
          <a:stretch>
            <a:fillRect/>
          </a:stretch>
        </p:blipFill>
        <p:spPr>
          <a:xfrm>
            <a:off x="141129" y="3159246"/>
            <a:ext cx="7995210" cy="2921990"/>
          </a:xfrm>
          <a:prstGeom prst="rect">
            <a:avLst/>
          </a:prstGeom>
        </p:spPr>
      </p:pic>
      <p:sp>
        <p:nvSpPr>
          <p:cNvPr id="11" name="TextBox 10">
            <a:extLst>
              <a:ext uri="{FF2B5EF4-FFF2-40B4-BE49-F238E27FC236}">
                <a16:creationId xmlns:a16="http://schemas.microsoft.com/office/drawing/2014/main" id="{D1105235-22C5-14F5-1D88-BF5BFF019171}"/>
              </a:ext>
            </a:extLst>
          </p:cNvPr>
          <p:cNvSpPr txBox="1"/>
          <p:nvPr/>
        </p:nvSpPr>
        <p:spPr>
          <a:xfrm>
            <a:off x="524104" y="1237549"/>
            <a:ext cx="5997155" cy="523220"/>
          </a:xfrm>
          <a:prstGeom prst="rect">
            <a:avLst/>
          </a:prstGeom>
          <a:noFill/>
        </p:spPr>
        <p:txBody>
          <a:bodyPr wrap="none" rtlCol="0">
            <a:spAutoFit/>
          </a:bodyPr>
          <a:lstStyle/>
          <a:p>
            <a:r>
              <a:rPr lang="en-US" sz="2800" dirty="0">
                <a:solidFill>
                  <a:schemeClr val="bg1"/>
                </a:solidFill>
                <a:latin typeface="TT Positive" panose="020B0604020202020204" charset="0"/>
              </a:rPr>
              <a:t>MDMZ Headers in non-Image region</a:t>
            </a:r>
            <a:endParaRPr lang="en-US" sz="2800" i="0" dirty="0">
              <a:solidFill>
                <a:schemeClr val="bg1"/>
              </a:solidFill>
              <a:effectLst/>
              <a:latin typeface="TT Positive" panose="020B0604020202020204" charset="0"/>
            </a:endParaRPr>
          </a:p>
        </p:txBody>
      </p:sp>
      <p:sp>
        <p:nvSpPr>
          <p:cNvPr id="12" name="Прямоугольник: скругленные углы 11">
            <a:extLst>
              <a:ext uri="{FF2B5EF4-FFF2-40B4-BE49-F238E27FC236}">
                <a16:creationId xmlns:a16="http://schemas.microsoft.com/office/drawing/2014/main" id="{5FC735E2-2951-485F-8BAC-5A38653B969F}"/>
              </a:ext>
            </a:extLst>
          </p:cNvPr>
          <p:cNvSpPr/>
          <p:nvPr/>
        </p:nvSpPr>
        <p:spPr>
          <a:xfrm>
            <a:off x="141130" y="3107138"/>
            <a:ext cx="8101430" cy="3158371"/>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100920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2470" y="572886"/>
            <a:ext cx="7930313" cy="558666"/>
          </a:xfrm>
        </p:spPr>
        <p:txBody>
          <a:bodyPr/>
          <a:lstStyle/>
          <a:p>
            <a:r>
              <a:rPr lang="en-US" i="1" dirty="0">
                <a:solidFill>
                  <a:schemeClr val="bg2"/>
                </a:solidFill>
              </a:rPr>
              <a:t>.NET</a:t>
            </a:r>
            <a:r>
              <a:rPr lang="en-US" dirty="0"/>
              <a:t>??</a:t>
            </a:r>
            <a:endParaRPr lang="ru-RU" dirty="0">
              <a:solidFill>
                <a:srgbClr val="FF0000"/>
              </a:solidFill>
            </a:endParaRPr>
          </a:p>
        </p:txBody>
      </p:sp>
      <p:pic>
        <p:nvPicPr>
          <p:cNvPr id="4" name="Рисунок 3">
            <a:extLst>
              <a:ext uri="{FF2B5EF4-FFF2-40B4-BE49-F238E27FC236}">
                <a16:creationId xmlns:a16="http://schemas.microsoft.com/office/drawing/2014/main" id="{E7532E3E-3FAB-2D24-E21F-62F581516FE7}"/>
              </a:ext>
            </a:extLst>
          </p:cNvPr>
          <p:cNvPicPr>
            <a:picLocks noChangeAspect="1"/>
          </p:cNvPicPr>
          <p:nvPr/>
        </p:nvPicPr>
        <p:blipFill>
          <a:blip r:embed="rId2"/>
          <a:stretch>
            <a:fillRect/>
          </a:stretch>
        </p:blipFill>
        <p:spPr>
          <a:xfrm>
            <a:off x="1138135" y="1343165"/>
            <a:ext cx="10758791" cy="5125096"/>
          </a:xfrm>
          <a:prstGeom prst="rect">
            <a:avLst/>
          </a:prstGeom>
        </p:spPr>
      </p:pic>
      <p:sp>
        <p:nvSpPr>
          <p:cNvPr id="7" name="Прямоугольник: скругленные углы 6">
            <a:extLst>
              <a:ext uri="{FF2B5EF4-FFF2-40B4-BE49-F238E27FC236}">
                <a16:creationId xmlns:a16="http://schemas.microsoft.com/office/drawing/2014/main" id="{52B112A3-A6C3-6D53-EBFA-4A42CA4D4ACF}"/>
              </a:ext>
            </a:extLst>
          </p:cNvPr>
          <p:cNvSpPr/>
          <p:nvPr/>
        </p:nvSpPr>
        <p:spPr>
          <a:xfrm>
            <a:off x="1001948" y="1245141"/>
            <a:ext cx="10796469" cy="5232798"/>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2642811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2470" y="572886"/>
            <a:ext cx="7930313" cy="558666"/>
          </a:xfrm>
        </p:spPr>
        <p:txBody>
          <a:bodyPr/>
          <a:lstStyle/>
          <a:p>
            <a:r>
              <a:rPr lang="en-US" i="1" dirty="0">
                <a:solidFill>
                  <a:schemeClr val="bg2"/>
                </a:solidFill>
              </a:rPr>
              <a:t>.NET</a:t>
            </a:r>
            <a:r>
              <a:rPr lang="en-US" dirty="0"/>
              <a:t>??</a:t>
            </a:r>
            <a:endParaRPr lang="ru-RU" dirty="0">
              <a:solidFill>
                <a:srgbClr val="FF0000"/>
              </a:solidFill>
            </a:endParaRPr>
          </a:p>
        </p:txBody>
      </p:sp>
      <p:sp>
        <p:nvSpPr>
          <p:cNvPr id="3" name="TextBox 2">
            <a:extLst>
              <a:ext uri="{FF2B5EF4-FFF2-40B4-BE49-F238E27FC236}">
                <a16:creationId xmlns:a16="http://schemas.microsoft.com/office/drawing/2014/main" id="{D9EC47F0-383D-C799-2775-B83F05F9F477}"/>
              </a:ext>
            </a:extLst>
          </p:cNvPr>
          <p:cNvSpPr txBox="1"/>
          <p:nvPr/>
        </p:nvSpPr>
        <p:spPr>
          <a:xfrm>
            <a:off x="1714339" y="3181820"/>
            <a:ext cx="9203337" cy="1384995"/>
          </a:xfrm>
          <a:prstGeom prst="rect">
            <a:avLst/>
          </a:prstGeom>
          <a:noFill/>
        </p:spPr>
        <p:txBody>
          <a:bodyPr wrap="square" rtlCol="0">
            <a:spAutoFit/>
          </a:bodyPr>
          <a:lstStyle/>
          <a:p>
            <a:r>
              <a:rPr lang="en-US" sz="2800" dirty="0">
                <a:solidFill>
                  <a:schemeClr val="bg1"/>
                </a:solidFill>
                <a:latin typeface="TT Positive" panose="020B0604020202020204" charset="0"/>
              </a:rPr>
              <a:t>t.me/RedTeambro/342</a:t>
            </a:r>
          </a:p>
          <a:p>
            <a:r>
              <a:rPr lang="en-US" sz="2800" dirty="0">
                <a:solidFill>
                  <a:schemeClr val="bg1"/>
                </a:solidFill>
                <a:latin typeface="TT Positive" panose="020B0604020202020204" charset="0"/>
              </a:rPr>
              <a:t>t.me/RedTeambro/344</a:t>
            </a:r>
          </a:p>
          <a:p>
            <a:r>
              <a:rPr lang="en-US" sz="2800" i="0" dirty="0">
                <a:solidFill>
                  <a:schemeClr val="bg1"/>
                </a:solidFill>
                <a:effectLst/>
                <a:latin typeface="TT Positive" panose="020B0604020202020204" charset="0"/>
              </a:rPr>
              <a:t>github.com/</a:t>
            </a:r>
            <a:r>
              <a:rPr lang="en-US" sz="2800" i="0" dirty="0" err="1">
                <a:solidFill>
                  <a:schemeClr val="bg1"/>
                </a:solidFill>
                <a:effectLst/>
                <a:latin typeface="TT Positive" panose="020B0604020202020204" charset="0"/>
              </a:rPr>
              <a:t>microsoft</a:t>
            </a:r>
            <a:r>
              <a:rPr lang="en-US" sz="2800" i="0" dirty="0">
                <a:solidFill>
                  <a:schemeClr val="bg1"/>
                </a:solidFill>
                <a:effectLst/>
                <a:latin typeface="TT Positive" panose="020B0604020202020204" charset="0"/>
              </a:rPr>
              <a:t>/</a:t>
            </a:r>
            <a:r>
              <a:rPr lang="en-US" sz="2800" i="0" dirty="0" err="1">
                <a:solidFill>
                  <a:schemeClr val="bg1"/>
                </a:solidFill>
                <a:effectLst/>
                <a:latin typeface="TT Positive" panose="020B0604020202020204" charset="0"/>
              </a:rPr>
              <a:t>RoslynClrHeapAllocationAnalyzer</a:t>
            </a:r>
            <a:endParaRPr lang="en-US" sz="2800" i="0" dirty="0">
              <a:solidFill>
                <a:schemeClr val="bg1"/>
              </a:solidFill>
              <a:effectLst/>
              <a:latin typeface="TT Positive" panose="020B0604020202020204" charset="0"/>
            </a:endParaRPr>
          </a:p>
        </p:txBody>
      </p:sp>
      <p:sp>
        <p:nvSpPr>
          <p:cNvPr id="5" name="Прямоугольник: скругленные углы 4">
            <a:extLst>
              <a:ext uri="{FF2B5EF4-FFF2-40B4-BE49-F238E27FC236}">
                <a16:creationId xmlns:a16="http://schemas.microsoft.com/office/drawing/2014/main" id="{B2FE7379-DF87-C5CC-A79B-6C3B02158375}"/>
              </a:ext>
            </a:extLst>
          </p:cNvPr>
          <p:cNvSpPr/>
          <p:nvPr/>
        </p:nvSpPr>
        <p:spPr>
          <a:xfrm>
            <a:off x="1439694" y="2752928"/>
            <a:ext cx="9562289" cy="2295728"/>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244212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2470" y="572886"/>
            <a:ext cx="7930313" cy="558666"/>
          </a:xfrm>
        </p:spPr>
        <p:txBody>
          <a:bodyPr/>
          <a:lstStyle/>
          <a:p>
            <a:r>
              <a:rPr lang="ru-RU" i="1" dirty="0">
                <a:solidFill>
                  <a:schemeClr val="bg2"/>
                </a:solidFill>
              </a:rPr>
              <a:t>Я есть </a:t>
            </a:r>
            <a:r>
              <a:rPr lang="en-US" dirty="0"/>
              <a:t>RWX</a:t>
            </a:r>
            <a:endParaRPr lang="ru-RU" dirty="0">
              <a:solidFill>
                <a:srgbClr val="FF0000"/>
              </a:solidFill>
            </a:endParaRPr>
          </a:p>
        </p:txBody>
      </p:sp>
      <p:pic>
        <p:nvPicPr>
          <p:cNvPr id="4" name="Рисунок 3">
            <a:extLst>
              <a:ext uri="{FF2B5EF4-FFF2-40B4-BE49-F238E27FC236}">
                <a16:creationId xmlns:a16="http://schemas.microsoft.com/office/drawing/2014/main" id="{E91DF84A-D9DF-B19A-01D6-39D27E72F265}"/>
              </a:ext>
            </a:extLst>
          </p:cNvPr>
          <p:cNvPicPr>
            <a:picLocks noChangeAspect="1"/>
          </p:cNvPicPr>
          <p:nvPr/>
        </p:nvPicPr>
        <p:blipFill>
          <a:blip r:embed="rId2"/>
          <a:stretch>
            <a:fillRect/>
          </a:stretch>
        </p:blipFill>
        <p:spPr>
          <a:xfrm>
            <a:off x="2140085" y="1221943"/>
            <a:ext cx="7596917" cy="5376148"/>
          </a:xfrm>
          <a:prstGeom prst="rect">
            <a:avLst/>
          </a:prstGeom>
        </p:spPr>
      </p:pic>
      <p:sp>
        <p:nvSpPr>
          <p:cNvPr id="5" name="Прямоугольник: скругленные углы 4">
            <a:extLst>
              <a:ext uri="{FF2B5EF4-FFF2-40B4-BE49-F238E27FC236}">
                <a16:creationId xmlns:a16="http://schemas.microsoft.com/office/drawing/2014/main" id="{FB5B4814-7E0C-C2D0-0408-BEA786686770}"/>
              </a:ext>
            </a:extLst>
          </p:cNvPr>
          <p:cNvSpPr/>
          <p:nvPr/>
        </p:nvSpPr>
        <p:spPr>
          <a:xfrm>
            <a:off x="2033081" y="1131552"/>
            <a:ext cx="7930313" cy="5541622"/>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3484712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486384" y="532404"/>
            <a:ext cx="7930313" cy="558666"/>
          </a:xfrm>
        </p:spPr>
        <p:txBody>
          <a:bodyPr/>
          <a:lstStyle/>
          <a:p>
            <a:r>
              <a:rPr lang="ru-RU" i="1" dirty="0">
                <a:solidFill>
                  <a:schemeClr val="bg2"/>
                </a:solidFill>
              </a:rPr>
              <a:t>Я есть </a:t>
            </a:r>
            <a:r>
              <a:rPr lang="en-US" dirty="0"/>
              <a:t>RWX 2.0</a:t>
            </a:r>
            <a:endParaRPr lang="ru-RU" dirty="0">
              <a:solidFill>
                <a:srgbClr val="FF0000"/>
              </a:solidFill>
            </a:endParaRPr>
          </a:p>
        </p:txBody>
      </p:sp>
      <p:sp>
        <p:nvSpPr>
          <p:cNvPr id="5" name="Прямоугольник: скругленные углы 4">
            <a:extLst>
              <a:ext uri="{FF2B5EF4-FFF2-40B4-BE49-F238E27FC236}">
                <a16:creationId xmlns:a16="http://schemas.microsoft.com/office/drawing/2014/main" id="{FB5B4814-7E0C-C2D0-0408-BEA786686770}"/>
              </a:ext>
            </a:extLst>
          </p:cNvPr>
          <p:cNvSpPr/>
          <p:nvPr/>
        </p:nvSpPr>
        <p:spPr>
          <a:xfrm>
            <a:off x="486383" y="1050587"/>
            <a:ext cx="8628433" cy="5315981"/>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pic>
        <p:nvPicPr>
          <p:cNvPr id="3" name="Рисунок 2">
            <a:extLst>
              <a:ext uri="{FF2B5EF4-FFF2-40B4-BE49-F238E27FC236}">
                <a16:creationId xmlns:a16="http://schemas.microsoft.com/office/drawing/2014/main" id="{B2AFC219-E5D2-1F21-4DAA-96DEAB862317}"/>
              </a:ext>
            </a:extLst>
          </p:cNvPr>
          <p:cNvPicPr>
            <a:picLocks noChangeAspect="1"/>
          </p:cNvPicPr>
          <p:nvPr/>
        </p:nvPicPr>
        <p:blipFill>
          <a:blip r:embed="rId2"/>
          <a:stretch>
            <a:fillRect/>
          </a:stretch>
        </p:blipFill>
        <p:spPr>
          <a:xfrm>
            <a:off x="582470" y="1131552"/>
            <a:ext cx="8459785" cy="5235016"/>
          </a:xfrm>
          <a:prstGeom prst="rect">
            <a:avLst/>
          </a:prstGeom>
        </p:spPr>
      </p:pic>
      <p:sp>
        <p:nvSpPr>
          <p:cNvPr id="6" name="TextBox 5">
            <a:extLst>
              <a:ext uri="{FF2B5EF4-FFF2-40B4-BE49-F238E27FC236}">
                <a16:creationId xmlns:a16="http://schemas.microsoft.com/office/drawing/2014/main" id="{BA2FA85F-40C2-9FF7-8997-0D205BEF2261}"/>
              </a:ext>
            </a:extLst>
          </p:cNvPr>
          <p:cNvSpPr txBox="1"/>
          <p:nvPr/>
        </p:nvSpPr>
        <p:spPr>
          <a:xfrm>
            <a:off x="6504077" y="2474893"/>
            <a:ext cx="5591133" cy="954107"/>
          </a:xfrm>
          <a:prstGeom prst="rect">
            <a:avLst/>
          </a:prstGeom>
          <a:noFill/>
        </p:spPr>
        <p:txBody>
          <a:bodyPr wrap="square" rtlCol="0">
            <a:spAutoFit/>
          </a:bodyPr>
          <a:lstStyle/>
          <a:p>
            <a:r>
              <a:rPr lang="en-US" sz="2800" i="0" dirty="0" err="1">
                <a:solidFill>
                  <a:srgbClr val="FFC000"/>
                </a:solidFill>
                <a:effectLst/>
                <a:latin typeface="TT Positive" panose="020B0604020202020204" charset="0"/>
              </a:rPr>
              <a:t>GetFunctionPointerForDelegate</a:t>
            </a:r>
            <a:r>
              <a:rPr lang="en-US" sz="2800" i="0" dirty="0">
                <a:solidFill>
                  <a:schemeClr val="bg1"/>
                </a:solidFill>
                <a:effectLst/>
                <a:latin typeface="TT Positive" panose="020B0604020202020204" charset="0"/>
              </a:rPr>
              <a:t>() </a:t>
            </a:r>
          </a:p>
          <a:p>
            <a:r>
              <a:rPr lang="ru-RU" sz="2800" i="0" dirty="0">
                <a:solidFill>
                  <a:schemeClr val="bg1"/>
                </a:solidFill>
                <a:effectLst/>
                <a:latin typeface="TT Positive" panose="020B0604020202020204" charset="0"/>
              </a:rPr>
              <a:t>отдает </a:t>
            </a:r>
            <a:r>
              <a:rPr lang="en-US" sz="2800" i="0" dirty="0">
                <a:solidFill>
                  <a:schemeClr val="bg1"/>
                </a:solidFill>
                <a:effectLst/>
                <a:latin typeface="TT Positive" panose="020B0604020202020204" charset="0"/>
              </a:rPr>
              <a:t>RWX!!!</a:t>
            </a:r>
          </a:p>
        </p:txBody>
      </p:sp>
    </p:spTree>
    <p:extLst>
      <p:ext uri="{BB962C8B-B14F-4D97-AF65-F5344CB8AC3E}">
        <p14:creationId xmlns:p14="http://schemas.microsoft.com/office/powerpoint/2010/main" val="201184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A4984A-E22C-5563-9F54-74815002664D}"/>
              </a:ext>
            </a:extLst>
          </p:cNvPr>
          <p:cNvSpPr>
            <a:spLocks noGrp="1"/>
          </p:cNvSpPr>
          <p:nvPr>
            <p:ph type="title"/>
          </p:nvPr>
        </p:nvSpPr>
        <p:spPr>
          <a:xfrm>
            <a:off x="533183" y="3938735"/>
            <a:ext cx="8129554" cy="1843503"/>
          </a:xfrm>
        </p:spPr>
        <p:txBody>
          <a:bodyPr/>
          <a:lstStyle/>
          <a:p>
            <a:r>
              <a:rPr lang="ru-RU" dirty="0"/>
              <a:t>Спасибо!</a:t>
            </a:r>
            <a:endParaRPr lang="en-GB" dirty="0"/>
          </a:p>
        </p:txBody>
      </p:sp>
    </p:spTree>
    <p:extLst>
      <p:ext uri="{BB962C8B-B14F-4D97-AF65-F5344CB8AC3E}">
        <p14:creationId xmlns:p14="http://schemas.microsoft.com/office/powerpoint/2010/main" val="924247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кругленные углы 2">
            <a:extLst>
              <a:ext uri="{FF2B5EF4-FFF2-40B4-BE49-F238E27FC236}">
                <a16:creationId xmlns:a16="http://schemas.microsoft.com/office/drawing/2014/main" id="{045E9FAC-C8F4-4233-8B8B-6F7A5058E86A}"/>
              </a:ext>
            </a:extLst>
          </p:cNvPr>
          <p:cNvSpPr/>
          <p:nvPr/>
        </p:nvSpPr>
        <p:spPr>
          <a:xfrm>
            <a:off x="468000" y="1409681"/>
            <a:ext cx="6998400" cy="4726804"/>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
        <p:nvSpPr>
          <p:cNvPr id="2" name="Заголовок 1">
            <a:extLst>
              <a:ext uri="{FF2B5EF4-FFF2-40B4-BE49-F238E27FC236}">
                <a16:creationId xmlns:a16="http://schemas.microsoft.com/office/drawing/2014/main" id="{1FFD32C3-A50B-B83D-DAEB-646BC6128CC4}"/>
              </a:ext>
            </a:extLst>
          </p:cNvPr>
          <p:cNvSpPr>
            <a:spLocks noGrp="1"/>
          </p:cNvSpPr>
          <p:nvPr>
            <p:ph type="title"/>
          </p:nvPr>
        </p:nvSpPr>
        <p:spPr>
          <a:xfrm>
            <a:off x="587375" y="721515"/>
            <a:ext cx="8052144" cy="1052552"/>
          </a:xfrm>
        </p:spPr>
        <p:txBody>
          <a:bodyPr/>
          <a:lstStyle/>
          <a:p>
            <a:r>
              <a:rPr lang="ru-RU" i="1" dirty="0">
                <a:solidFill>
                  <a:schemeClr val="accent2"/>
                </a:solidFill>
              </a:rPr>
              <a:t>Регионы. </a:t>
            </a:r>
            <a:r>
              <a:rPr lang="ru-RU" dirty="0"/>
              <a:t>Вид изнутри</a:t>
            </a:r>
          </a:p>
        </p:txBody>
      </p:sp>
      <p:pic>
        <p:nvPicPr>
          <p:cNvPr id="19" name="Рисунок 18">
            <a:extLst>
              <a:ext uri="{FF2B5EF4-FFF2-40B4-BE49-F238E27FC236}">
                <a16:creationId xmlns:a16="http://schemas.microsoft.com/office/drawing/2014/main" id="{FA5783C9-D18A-4802-CD3E-EE7D75109D9B}"/>
              </a:ext>
            </a:extLst>
          </p:cNvPr>
          <p:cNvPicPr>
            <a:picLocks noChangeAspect="1"/>
          </p:cNvPicPr>
          <p:nvPr/>
        </p:nvPicPr>
        <p:blipFill>
          <a:blip r:embed="rId3"/>
          <a:stretch>
            <a:fillRect/>
          </a:stretch>
        </p:blipFill>
        <p:spPr>
          <a:xfrm>
            <a:off x="587374" y="1473359"/>
            <a:ext cx="6784411" cy="4565934"/>
          </a:xfrm>
          <a:prstGeom prst="rect">
            <a:avLst/>
          </a:prstGeom>
        </p:spPr>
      </p:pic>
      <p:pic>
        <p:nvPicPr>
          <p:cNvPr id="20" name="Рисунок 19">
            <a:extLst>
              <a:ext uri="{FF2B5EF4-FFF2-40B4-BE49-F238E27FC236}">
                <a16:creationId xmlns:a16="http://schemas.microsoft.com/office/drawing/2014/main" id="{CEC735EB-1BF9-4C6B-93A2-73B12493F246}"/>
              </a:ext>
            </a:extLst>
          </p:cNvPr>
          <p:cNvPicPr>
            <a:picLocks noChangeAspect="1"/>
          </p:cNvPicPr>
          <p:nvPr/>
        </p:nvPicPr>
        <p:blipFill>
          <a:blip r:embed="rId4"/>
          <a:stretch>
            <a:fillRect/>
          </a:stretch>
        </p:blipFill>
        <p:spPr>
          <a:xfrm>
            <a:off x="4613447" y="2119199"/>
            <a:ext cx="7324464" cy="2883754"/>
          </a:xfrm>
          <a:prstGeom prst="rect">
            <a:avLst/>
          </a:prstGeom>
        </p:spPr>
      </p:pic>
      <p:sp>
        <p:nvSpPr>
          <p:cNvPr id="21" name="TextBox 20">
            <a:extLst>
              <a:ext uri="{FF2B5EF4-FFF2-40B4-BE49-F238E27FC236}">
                <a16:creationId xmlns:a16="http://schemas.microsoft.com/office/drawing/2014/main" id="{0F89ED22-DD2B-1708-7681-C2072098F102}"/>
              </a:ext>
            </a:extLst>
          </p:cNvPr>
          <p:cNvSpPr txBox="1"/>
          <p:nvPr/>
        </p:nvSpPr>
        <p:spPr>
          <a:xfrm>
            <a:off x="6096001" y="6120871"/>
            <a:ext cx="6096000" cy="523220"/>
          </a:xfrm>
          <a:prstGeom prst="rect">
            <a:avLst/>
          </a:prstGeom>
          <a:noFill/>
        </p:spPr>
        <p:txBody>
          <a:bodyPr wrap="square" rtlCol="0">
            <a:spAutoFit/>
          </a:bodyPr>
          <a:lstStyle/>
          <a:p>
            <a:r>
              <a:rPr lang="en-US" sz="2800" dirty="0" err="1">
                <a:solidFill>
                  <a:schemeClr val="bg1"/>
                </a:solidFill>
                <a:latin typeface="TT Positive" panose="020B0604020202020204" charset="0"/>
                <a:ea typeface="Source Code Pro" panose="020B0309030403020204" pitchFamily="49" charset="0"/>
              </a:rPr>
              <a:t>VirtualQuery</a:t>
            </a:r>
            <a:r>
              <a:rPr lang="en-US" sz="2800" dirty="0">
                <a:solidFill>
                  <a:schemeClr val="bg1"/>
                </a:solidFill>
                <a:latin typeface="TT Positive" panose="020B0604020202020204" charset="0"/>
                <a:ea typeface="Source Code Pro" panose="020B0309030403020204" pitchFamily="49" charset="0"/>
              </a:rPr>
              <a:t>() -&gt; VAD (Kernel Mode)</a:t>
            </a:r>
            <a:endParaRPr lang="ru-RU" sz="2800" dirty="0">
              <a:solidFill>
                <a:schemeClr val="bg1"/>
              </a:solidFill>
              <a:latin typeface="TT Positive" panose="020B0604020202020204" charset="0"/>
              <a:ea typeface="Source Code Pro" panose="020B0309030403020204" pitchFamily="49" charset="0"/>
            </a:endParaRPr>
          </a:p>
        </p:txBody>
      </p:sp>
      <p:sp>
        <p:nvSpPr>
          <p:cNvPr id="4" name="Прямоугольник: скругленные углы 3">
            <a:extLst>
              <a:ext uri="{FF2B5EF4-FFF2-40B4-BE49-F238E27FC236}">
                <a16:creationId xmlns:a16="http://schemas.microsoft.com/office/drawing/2014/main" id="{5928DA2D-BA41-6DC8-169E-50D9ABAD992C}"/>
              </a:ext>
            </a:extLst>
          </p:cNvPr>
          <p:cNvSpPr/>
          <p:nvPr/>
        </p:nvSpPr>
        <p:spPr>
          <a:xfrm>
            <a:off x="4613447" y="2223664"/>
            <a:ext cx="7324464" cy="2842967"/>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190350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FD32C3-A50B-B83D-DAEB-646BC6128CC4}"/>
              </a:ext>
            </a:extLst>
          </p:cNvPr>
          <p:cNvSpPr>
            <a:spLocks noGrp="1"/>
          </p:cNvSpPr>
          <p:nvPr>
            <p:ph type="title"/>
          </p:nvPr>
        </p:nvSpPr>
        <p:spPr>
          <a:xfrm>
            <a:off x="587375" y="721515"/>
            <a:ext cx="8052144" cy="1052552"/>
          </a:xfrm>
        </p:spPr>
        <p:txBody>
          <a:bodyPr/>
          <a:lstStyle/>
          <a:p>
            <a:r>
              <a:rPr lang="ru-RU" i="1" dirty="0">
                <a:solidFill>
                  <a:schemeClr val="accent2"/>
                </a:solidFill>
              </a:rPr>
              <a:t>Регионы. </a:t>
            </a:r>
            <a:r>
              <a:rPr lang="ru-RU" dirty="0"/>
              <a:t>Вид изнутри</a:t>
            </a:r>
          </a:p>
        </p:txBody>
      </p:sp>
      <p:sp>
        <p:nvSpPr>
          <p:cNvPr id="3" name="TextBox 2">
            <a:extLst>
              <a:ext uri="{FF2B5EF4-FFF2-40B4-BE49-F238E27FC236}">
                <a16:creationId xmlns:a16="http://schemas.microsoft.com/office/drawing/2014/main" id="{5F97CC9B-5B0F-F594-7784-9B658CFB9550}"/>
              </a:ext>
            </a:extLst>
          </p:cNvPr>
          <p:cNvSpPr txBox="1"/>
          <p:nvPr/>
        </p:nvSpPr>
        <p:spPr>
          <a:xfrm>
            <a:off x="352338" y="1407992"/>
            <a:ext cx="5222905" cy="2246769"/>
          </a:xfrm>
          <a:prstGeom prst="rect">
            <a:avLst/>
          </a:prstGeom>
          <a:noFill/>
        </p:spPr>
        <p:txBody>
          <a:bodyPr wrap="none" rtlCol="0">
            <a:spAutoFit/>
          </a:bodyPr>
          <a:lstStyle/>
          <a:p>
            <a:r>
              <a:rPr lang="en-US" sz="2800" dirty="0" err="1">
                <a:solidFill>
                  <a:srgbClr val="FFC000"/>
                </a:solidFill>
                <a:latin typeface="TT Positive Medium" panose="020B0604020202020204" charset="0"/>
                <a:ea typeface="Source Code Pro" panose="020B0309030403020204" pitchFamily="49" charset="0"/>
              </a:rPr>
              <a:t>MiCheckVirtualAddress</a:t>
            </a:r>
            <a:r>
              <a:rPr lang="en-US" sz="2800" dirty="0">
                <a:solidFill>
                  <a:schemeClr val="bg1"/>
                </a:solidFill>
                <a:latin typeface="TT Positive Medium" panose="020B0604020202020204" charset="0"/>
                <a:ea typeface="Source Code Pro" panose="020B0309030403020204" pitchFamily="49" charset="0"/>
              </a:rPr>
              <a:t> (</a:t>
            </a:r>
          </a:p>
          <a:p>
            <a:r>
              <a:rPr lang="en-US" sz="2800" dirty="0">
                <a:solidFill>
                  <a:schemeClr val="bg1"/>
                </a:solidFill>
                <a:latin typeface="TT Positive Medium" panose="020B0604020202020204" charset="0"/>
                <a:ea typeface="Source Code Pro" panose="020B0309030403020204" pitchFamily="49" charset="0"/>
              </a:rPr>
              <a:t>	</a:t>
            </a:r>
            <a:r>
              <a:rPr lang="en-US" sz="2800" dirty="0">
                <a:solidFill>
                  <a:srgbClr val="7030A0"/>
                </a:solidFill>
                <a:latin typeface="TT Positive Medium" panose="020B0604020202020204" charset="0"/>
                <a:ea typeface="Source Code Pro" panose="020B0309030403020204" pitchFamily="49" charset="0"/>
              </a:rPr>
              <a:t>IN</a:t>
            </a:r>
            <a:r>
              <a:rPr lang="en-US" sz="2800" dirty="0">
                <a:solidFill>
                  <a:schemeClr val="bg1"/>
                </a:solidFill>
                <a:latin typeface="TT Positive Medium" panose="020B0604020202020204" charset="0"/>
                <a:ea typeface="Source Code Pro" panose="020B0309030403020204" pitchFamily="49" charset="0"/>
              </a:rPr>
              <a:t> </a:t>
            </a:r>
            <a:r>
              <a:rPr lang="en-US" sz="2800" dirty="0">
                <a:solidFill>
                  <a:srgbClr val="00B0F0"/>
                </a:solidFill>
                <a:latin typeface="TT Positive Medium" panose="020B0604020202020204" charset="0"/>
                <a:ea typeface="Source Code Pro" panose="020B0309030403020204" pitchFamily="49" charset="0"/>
              </a:rPr>
              <a:t>PVOID</a:t>
            </a:r>
            <a:r>
              <a:rPr lang="en-US" sz="2800" dirty="0">
                <a:solidFill>
                  <a:schemeClr val="bg1"/>
                </a:solidFill>
                <a:latin typeface="TT Positive Medium" panose="020B0604020202020204" charset="0"/>
                <a:ea typeface="Source Code Pro" panose="020B0309030403020204" pitchFamily="49" charset="0"/>
              </a:rPr>
              <a:t> </a:t>
            </a:r>
            <a:r>
              <a:rPr lang="en-US" sz="2800" dirty="0" err="1">
                <a:solidFill>
                  <a:schemeClr val="bg1"/>
                </a:solidFill>
                <a:latin typeface="TT Positive Medium" panose="020B0604020202020204" charset="0"/>
                <a:ea typeface="Source Code Pro" panose="020B0309030403020204" pitchFamily="49" charset="0"/>
              </a:rPr>
              <a:t>VirtualAddress</a:t>
            </a:r>
            <a:r>
              <a:rPr lang="en-US" sz="2800" dirty="0">
                <a:solidFill>
                  <a:schemeClr val="bg1"/>
                </a:solidFill>
                <a:latin typeface="TT Positive Medium" panose="020B0604020202020204" charset="0"/>
                <a:ea typeface="Source Code Pro" panose="020B0309030403020204" pitchFamily="49" charset="0"/>
              </a:rPr>
              <a:t>,</a:t>
            </a:r>
          </a:p>
          <a:p>
            <a:r>
              <a:rPr lang="en-US" sz="2800" dirty="0">
                <a:solidFill>
                  <a:schemeClr val="bg1"/>
                </a:solidFill>
                <a:latin typeface="TT Positive Medium" panose="020B0604020202020204" charset="0"/>
                <a:ea typeface="Source Code Pro" panose="020B0309030403020204" pitchFamily="49" charset="0"/>
              </a:rPr>
              <a:t>	</a:t>
            </a:r>
            <a:r>
              <a:rPr lang="en-US" sz="2800" dirty="0">
                <a:solidFill>
                  <a:srgbClr val="7030A0"/>
                </a:solidFill>
                <a:latin typeface="TT Positive Medium" panose="020B0604020202020204" charset="0"/>
                <a:ea typeface="Source Code Pro" panose="020B0309030403020204" pitchFamily="49" charset="0"/>
              </a:rPr>
              <a:t>OUT</a:t>
            </a:r>
            <a:r>
              <a:rPr lang="en-US" sz="2800" dirty="0">
                <a:solidFill>
                  <a:schemeClr val="bg1"/>
                </a:solidFill>
                <a:latin typeface="TT Positive Medium" panose="020B0604020202020204" charset="0"/>
                <a:ea typeface="Source Code Pro" panose="020B0309030403020204" pitchFamily="49" charset="0"/>
              </a:rPr>
              <a:t> </a:t>
            </a:r>
            <a:r>
              <a:rPr lang="en-US" sz="2800" dirty="0">
                <a:solidFill>
                  <a:srgbClr val="00B0F0"/>
                </a:solidFill>
                <a:latin typeface="TT Positive Medium" panose="020B0604020202020204" charset="0"/>
                <a:ea typeface="Source Code Pro" panose="020B0309030403020204" pitchFamily="49" charset="0"/>
              </a:rPr>
              <a:t>PVOID</a:t>
            </a:r>
            <a:r>
              <a:rPr lang="en-US" sz="2800" dirty="0">
                <a:solidFill>
                  <a:schemeClr val="bg1"/>
                </a:solidFill>
                <a:latin typeface="TT Positive Medium" panose="020B0604020202020204" charset="0"/>
                <a:ea typeface="Source Code Pro" panose="020B0309030403020204" pitchFamily="49" charset="0"/>
              </a:rPr>
              <a:t> Unknown,</a:t>
            </a:r>
          </a:p>
          <a:p>
            <a:r>
              <a:rPr lang="en-US" sz="2800" dirty="0">
                <a:solidFill>
                  <a:schemeClr val="bg1"/>
                </a:solidFill>
                <a:latin typeface="TT Positive Medium" panose="020B0604020202020204" charset="0"/>
                <a:ea typeface="Source Code Pro" panose="020B0309030403020204" pitchFamily="49" charset="0"/>
              </a:rPr>
              <a:t>	</a:t>
            </a:r>
            <a:r>
              <a:rPr lang="en-US" sz="2800" dirty="0">
                <a:solidFill>
                  <a:srgbClr val="7030A0"/>
                </a:solidFill>
                <a:latin typeface="TT Positive Medium" panose="020B0604020202020204" charset="0"/>
                <a:ea typeface="Source Code Pro" panose="020B0309030403020204" pitchFamily="49" charset="0"/>
              </a:rPr>
              <a:t>OUT</a:t>
            </a:r>
            <a:r>
              <a:rPr lang="en-US" sz="2800" dirty="0">
                <a:solidFill>
                  <a:schemeClr val="bg1"/>
                </a:solidFill>
                <a:latin typeface="TT Positive Medium" panose="020B0604020202020204" charset="0"/>
                <a:ea typeface="Source Code Pro" panose="020B0309030403020204" pitchFamily="49" charset="0"/>
              </a:rPr>
              <a:t> </a:t>
            </a:r>
            <a:r>
              <a:rPr lang="en-US" sz="2800" dirty="0">
                <a:solidFill>
                  <a:srgbClr val="00B0F0"/>
                </a:solidFill>
                <a:latin typeface="TT Positive Medium" panose="020B0604020202020204" charset="0"/>
                <a:ea typeface="Source Code Pro" panose="020B0309030403020204" pitchFamily="49" charset="0"/>
              </a:rPr>
              <a:t>PMMVAD</a:t>
            </a:r>
            <a:r>
              <a:rPr lang="en-US" sz="2800" dirty="0">
                <a:solidFill>
                  <a:schemeClr val="bg1"/>
                </a:solidFill>
                <a:latin typeface="TT Positive Medium" panose="020B0604020202020204" charset="0"/>
                <a:ea typeface="Source Code Pro" panose="020B0309030403020204" pitchFamily="49" charset="0"/>
              </a:rPr>
              <a:t> *</a:t>
            </a:r>
            <a:r>
              <a:rPr lang="en-US" sz="2800" dirty="0" err="1">
                <a:solidFill>
                  <a:schemeClr val="bg1"/>
                </a:solidFill>
                <a:latin typeface="TT Positive Medium" panose="020B0604020202020204" charset="0"/>
                <a:ea typeface="Source Code Pro" panose="020B0309030403020204" pitchFamily="49" charset="0"/>
              </a:rPr>
              <a:t>VadOut</a:t>
            </a:r>
            <a:endParaRPr lang="en-US" sz="2800" dirty="0">
              <a:solidFill>
                <a:schemeClr val="bg1"/>
              </a:solidFill>
              <a:latin typeface="TT Positive Medium" panose="020B0604020202020204" charset="0"/>
              <a:ea typeface="Source Code Pro" panose="020B0309030403020204" pitchFamily="49" charset="0"/>
            </a:endParaRPr>
          </a:p>
          <a:p>
            <a:r>
              <a:rPr lang="en-US" sz="2800" dirty="0">
                <a:solidFill>
                  <a:schemeClr val="bg1"/>
                </a:solidFill>
                <a:latin typeface="TT Positive Medium" panose="020B0604020202020204" charset="0"/>
                <a:ea typeface="Source Code Pro" panose="020B0309030403020204" pitchFamily="49" charset="0"/>
              </a:rPr>
              <a:t>)</a:t>
            </a:r>
            <a:endParaRPr lang="ru-RU" sz="2800" dirty="0">
              <a:solidFill>
                <a:schemeClr val="bg1"/>
              </a:solidFill>
              <a:latin typeface="TT Positive Medium" panose="020B0604020202020204" charset="0"/>
              <a:ea typeface="Source Code Pro" panose="020B0309030403020204" pitchFamily="49" charset="0"/>
            </a:endParaRPr>
          </a:p>
        </p:txBody>
      </p:sp>
      <p:cxnSp>
        <p:nvCxnSpPr>
          <p:cNvPr id="4" name="Соединитель: изогнутый 3">
            <a:extLst>
              <a:ext uri="{FF2B5EF4-FFF2-40B4-BE49-F238E27FC236}">
                <a16:creationId xmlns:a16="http://schemas.microsoft.com/office/drawing/2014/main" id="{FC79DCE6-C0A1-E598-9EA7-2E6B27D0E72A}"/>
              </a:ext>
            </a:extLst>
          </p:cNvPr>
          <p:cNvCxnSpPr>
            <a:cxnSpLocks/>
          </p:cNvCxnSpPr>
          <p:nvPr/>
        </p:nvCxnSpPr>
        <p:spPr>
          <a:xfrm rot="10800000">
            <a:off x="5276676" y="2525088"/>
            <a:ext cx="3917659" cy="2924920"/>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421A068-5F7C-B0CD-F3CC-078D3DE03BD6}"/>
              </a:ext>
            </a:extLst>
          </p:cNvPr>
          <p:cNvSpPr txBox="1"/>
          <p:nvPr/>
        </p:nvSpPr>
        <p:spPr>
          <a:xfrm>
            <a:off x="8271545" y="5080892"/>
            <a:ext cx="3390672" cy="954107"/>
          </a:xfrm>
          <a:prstGeom prst="rect">
            <a:avLst/>
          </a:prstGeom>
          <a:noFill/>
        </p:spPr>
        <p:txBody>
          <a:bodyPr wrap="none" rtlCol="0">
            <a:spAutoFit/>
          </a:bodyPr>
          <a:lstStyle/>
          <a:p>
            <a:r>
              <a:rPr lang="en-US" sz="2800" dirty="0">
                <a:solidFill>
                  <a:schemeClr val="bg1"/>
                </a:solidFill>
                <a:latin typeface="TT Positive" panose="020B0604020202020204" charset="0"/>
              </a:rPr>
              <a:t>	PTE</a:t>
            </a:r>
          </a:p>
          <a:p>
            <a:r>
              <a:rPr lang="en-US" sz="2800" dirty="0">
                <a:solidFill>
                  <a:schemeClr val="bg1"/>
                </a:solidFill>
                <a:latin typeface="TT Positive" panose="020B0604020202020204" charset="0"/>
              </a:rPr>
              <a:t>(Page Table Entries)</a:t>
            </a:r>
            <a:endParaRPr lang="ru-RU" sz="2800" dirty="0">
              <a:solidFill>
                <a:schemeClr val="bg1"/>
              </a:solidFill>
              <a:latin typeface="TT Positive" panose="020B0604020202020204" charset="0"/>
            </a:endParaRPr>
          </a:p>
        </p:txBody>
      </p:sp>
      <p:cxnSp>
        <p:nvCxnSpPr>
          <p:cNvPr id="6" name="Прямая со стрелкой 5">
            <a:extLst>
              <a:ext uri="{FF2B5EF4-FFF2-40B4-BE49-F238E27FC236}">
                <a16:creationId xmlns:a16="http://schemas.microsoft.com/office/drawing/2014/main" id="{F9D509A6-C2DC-2116-BAD1-3B495ABE8027}"/>
              </a:ext>
            </a:extLst>
          </p:cNvPr>
          <p:cNvCxnSpPr/>
          <p:nvPr/>
        </p:nvCxnSpPr>
        <p:spPr>
          <a:xfrm flipV="1">
            <a:off x="1963024" y="3229761"/>
            <a:ext cx="1954635" cy="1476463"/>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EA6E279-0928-3D90-292C-0D1CF5DA9D2B}"/>
              </a:ext>
            </a:extLst>
          </p:cNvPr>
          <p:cNvSpPr txBox="1"/>
          <p:nvPr/>
        </p:nvSpPr>
        <p:spPr>
          <a:xfrm>
            <a:off x="864190" y="4784032"/>
            <a:ext cx="2808782" cy="1384995"/>
          </a:xfrm>
          <a:prstGeom prst="rect">
            <a:avLst/>
          </a:prstGeom>
          <a:noFill/>
        </p:spPr>
        <p:txBody>
          <a:bodyPr wrap="none" rtlCol="0">
            <a:spAutoFit/>
          </a:bodyPr>
          <a:lstStyle/>
          <a:p>
            <a:r>
              <a:rPr lang="en-US" sz="2800" dirty="0">
                <a:solidFill>
                  <a:schemeClr val="bg1"/>
                </a:solidFill>
                <a:latin typeface="TT Positive" panose="020B0604020202020204" charset="0"/>
              </a:rPr>
              <a:t>_MMAD_SHORT</a:t>
            </a:r>
          </a:p>
          <a:p>
            <a:r>
              <a:rPr lang="en-US" sz="2800" dirty="0">
                <a:solidFill>
                  <a:schemeClr val="bg1"/>
                </a:solidFill>
                <a:latin typeface="TT Positive" panose="020B0604020202020204" charset="0"/>
              </a:rPr>
              <a:t>_MMVAD</a:t>
            </a:r>
          </a:p>
          <a:p>
            <a:r>
              <a:rPr lang="en-US" sz="2800" dirty="0">
                <a:solidFill>
                  <a:schemeClr val="bg1"/>
                </a:solidFill>
                <a:latin typeface="TT Positive" panose="020B0604020202020204" charset="0"/>
              </a:rPr>
              <a:t>_MMVAD_LONG</a:t>
            </a:r>
            <a:endParaRPr lang="ru-RU" sz="2800" dirty="0">
              <a:solidFill>
                <a:schemeClr val="bg1"/>
              </a:solidFill>
              <a:latin typeface="TT Positive" panose="020B0604020202020204" charset="0"/>
            </a:endParaRPr>
          </a:p>
        </p:txBody>
      </p:sp>
    </p:spTree>
    <p:extLst>
      <p:ext uri="{BB962C8B-B14F-4D97-AF65-F5344CB8AC3E}">
        <p14:creationId xmlns:p14="http://schemas.microsoft.com/office/powerpoint/2010/main" val="617418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782F81-9345-066A-5EEC-C233682C5418}"/>
              </a:ext>
            </a:extLst>
          </p:cNvPr>
          <p:cNvSpPr>
            <a:spLocks noGrp="1"/>
          </p:cNvSpPr>
          <p:nvPr>
            <p:ph type="title"/>
          </p:nvPr>
        </p:nvSpPr>
        <p:spPr>
          <a:xfrm>
            <a:off x="587375" y="2051594"/>
            <a:ext cx="6198782" cy="3197739"/>
          </a:xfrm>
        </p:spPr>
        <p:txBody>
          <a:bodyPr/>
          <a:lstStyle/>
          <a:p>
            <a:r>
              <a:rPr lang="ru-RU" dirty="0"/>
              <a:t>Стандартная защита памяти для региона</a:t>
            </a:r>
            <a:endParaRPr lang="en-GB" dirty="0"/>
          </a:p>
        </p:txBody>
      </p:sp>
      <p:sp>
        <p:nvSpPr>
          <p:cNvPr id="3" name="Текст 2">
            <a:extLst>
              <a:ext uri="{FF2B5EF4-FFF2-40B4-BE49-F238E27FC236}">
                <a16:creationId xmlns:a16="http://schemas.microsoft.com/office/drawing/2014/main" id="{6518154E-1992-920D-5F8F-A63986699A8B}"/>
              </a:ext>
            </a:extLst>
          </p:cNvPr>
          <p:cNvSpPr>
            <a:spLocks noGrp="1"/>
          </p:cNvSpPr>
          <p:nvPr>
            <p:ph type="body" sz="quarter" idx="14"/>
          </p:nvPr>
        </p:nvSpPr>
        <p:spPr/>
        <p:txBody>
          <a:bodyPr/>
          <a:lstStyle/>
          <a:p>
            <a:r>
              <a:rPr lang="ru-RU" sz="2400" dirty="0"/>
              <a:t>Какая защита памяти по умолчанию на регионе</a:t>
            </a:r>
            <a:r>
              <a:rPr lang="en-US" sz="2400" dirty="0"/>
              <a:t>?</a:t>
            </a:r>
            <a:endParaRPr lang="en-GB" sz="2400" dirty="0"/>
          </a:p>
        </p:txBody>
      </p:sp>
      <p:sp>
        <p:nvSpPr>
          <p:cNvPr id="4" name="Текст 3">
            <a:extLst>
              <a:ext uri="{FF2B5EF4-FFF2-40B4-BE49-F238E27FC236}">
                <a16:creationId xmlns:a16="http://schemas.microsoft.com/office/drawing/2014/main" id="{F439CB14-EC20-4E1C-51E4-89F1CECB596B}"/>
              </a:ext>
            </a:extLst>
          </p:cNvPr>
          <p:cNvSpPr>
            <a:spLocks noGrp="1"/>
          </p:cNvSpPr>
          <p:nvPr>
            <p:ph type="body" sz="quarter" idx="15"/>
          </p:nvPr>
        </p:nvSpPr>
        <p:spPr>
          <a:xfrm>
            <a:off x="587375" y="378391"/>
            <a:ext cx="5332000" cy="1042337"/>
          </a:xfrm>
        </p:spPr>
        <p:txBody>
          <a:bodyPr/>
          <a:lstStyle/>
          <a:p>
            <a:r>
              <a:rPr lang="en-GB" dirty="0"/>
              <a:t>02</a:t>
            </a:r>
          </a:p>
        </p:txBody>
      </p:sp>
    </p:spTree>
    <p:extLst>
      <p:ext uri="{BB962C8B-B14F-4D97-AF65-F5344CB8AC3E}">
        <p14:creationId xmlns:p14="http://schemas.microsoft.com/office/powerpoint/2010/main" val="2968643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7375" y="721515"/>
            <a:ext cx="8052144" cy="1052552"/>
          </a:xfrm>
        </p:spPr>
        <p:txBody>
          <a:bodyPr/>
          <a:lstStyle/>
          <a:p>
            <a:r>
              <a:rPr lang="ru-RU" i="1" dirty="0">
                <a:solidFill>
                  <a:schemeClr val="bg2"/>
                </a:solidFill>
              </a:rPr>
              <a:t>Стандартная </a:t>
            </a:r>
            <a:r>
              <a:rPr lang="ru-RU" dirty="0"/>
              <a:t>Защита</a:t>
            </a:r>
          </a:p>
        </p:txBody>
      </p:sp>
      <p:pic>
        <p:nvPicPr>
          <p:cNvPr id="9" name="Рисунок 8">
            <a:extLst>
              <a:ext uri="{FF2B5EF4-FFF2-40B4-BE49-F238E27FC236}">
                <a16:creationId xmlns:a16="http://schemas.microsoft.com/office/drawing/2014/main" id="{9C966250-DA98-9FEF-BE43-7CD1CAFCFF84}"/>
              </a:ext>
            </a:extLst>
          </p:cNvPr>
          <p:cNvPicPr>
            <a:picLocks noChangeAspect="1"/>
          </p:cNvPicPr>
          <p:nvPr/>
        </p:nvPicPr>
        <p:blipFill>
          <a:blip r:embed="rId2"/>
          <a:stretch>
            <a:fillRect/>
          </a:stretch>
        </p:blipFill>
        <p:spPr>
          <a:xfrm>
            <a:off x="4199861" y="1295551"/>
            <a:ext cx="7604316" cy="5395643"/>
          </a:xfrm>
          <a:prstGeom prst="rect">
            <a:avLst/>
          </a:prstGeom>
        </p:spPr>
      </p:pic>
      <p:sp>
        <p:nvSpPr>
          <p:cNvPr id="10" name="TextBox 9">
            <a:extLst>
              <a:ext uri="{FF2B5EF4-FFF2-40B4-BE49-F238E27FC236}">
                <a16:creationId xmlns:a16="http://schemas.microsoft.com/office/drawing/2014/main" id="{823E3CEC-DC38-4600-8721-6FBE28CA2A6A}"/>
              </a:ext>
            </a:extLst>
          </p:cNvPr>
          <p:cNvSpPr txBox="1"/>
          <p:nvPr/>
        </p:nvSpPr>
        <p:spPr>
          <a:xfrm>
            <a:off x="387823" y="2008213"/>
            <a:ext cx="3461162" cy="3970318"/>
          </a:xfrm>
          <a:prstGeom prst="rect">
            <a:avLst/>
          </a:prstGeom>
          <a:noFill/>
        </p:spPr>
        <p:txBody>
          <a:bodyPr wrap="square" rtlCol="0">
            <a:spAutoFit/>
          </a:bodyPr>
          <a:lstStyle/>
          <a:p>
            <a:r>
              <a:rPr lang="en-US" sz="3200" dirty="0">
                <a:solidFill>
                  <a:srgbClr val="FF0000"/>
                </a:solidFill>
                <a:latin typeface="TT Positive" panose="020B0604020202020204" charset="0"/>
              </a:rPr>
              <a:t>+Protection</a:t>
            </a:r>
          </a:p>
          <a:p>
            <a:endParaRPr lang="en-US" sz="3200" dirty="0">
              <a:solidFill>
                <a:schemeClr val="bg1"/>
              </a:solidFill>
              <a:latin typeface="TT Positive" panose="020B0604020202020204" charset="0"/>
            </a:endParaRPr>
          </a:p>
          <a:p>
            <a:endParaRPr lang="en-US" sz="3200" dirty="0">
              <a:solidFill>
                <a:schemeClr val="bg1"/>
              </a:solidFill>
              <a:latin typeface="TT Positive" panose="020B0604020202020204" charset="0"/>
            </a:endParaRPr>
          </a:p>
          <a:p>
            <a:r>
              <a:rPr lang="en-US" sz="3200" dirty="0">
                <a:solidFill>
                  <a:schemeClr val="bg1"/>
                </a:solidFill>
                <a:latin typeface="TT Positive" panose="020B0604020202020204" charset="0"/>
              </a:rPr>
              <a:t>R – </a:t>
            </a:r>
            <a:r>
              <a:rPr lang="ru-RU" sz="3200" dirty="0">
                <a:solidFill>
                  <a:schemeClr val="bg1"/>
                </a:solidFill>
                <a:latin typeface="TT Positive" panose="020B0604020202020204" charset="0"/>
              </a:rPr>
              <a:t>Чтение</a:t>
            </a:r>
            <a:endParaRPr lang="en-US" sz="3200" dirty="0">
              <a:solidFill>
                <a:schemeClr val="bg1"/>
              </a:solidFill>
              <a:latin typeface="TT Positive" panose="020B0604020202020204" charset="0"/>
            </a:endParaRPr>
          </a:p>
          <a:p>
            <a:r>
              <a:rPr lang="en-US" sz="3200" dirty="0">
                <a:solidFill>
                  <a:schemeClr val="bg1"/>
                </a:solidFill>
                <a:latin typeface="TT Positive" panose="020B0604020202020204" charset="0"/>
              </a:rPr>
              <a:t>W – </a:t>
            </a:r>
            <a:r>
              <a:rPr lang="ru-RU" sz="3200" dirty="0">
                <a:solidFill>
                  <a:schemeClr val="bg1"/>
                </a:solidFill>
                <a:latin typeface="TT Positive" panose="020B0604020202020204" charset="0"/>
              </a:rPr>
              <a:t>Запись</a:t>
            </a:r>
            <a:endParaRPr lang="en-US" sz="3200" dirty="0">
              <a:solidFill>
                <a:schemeClr val="bg1"/>
              </a:solidFill>
              <a:latin typeface="TT Positive" panose="020B0604020202020204" charset="0"/>
            </a:endParaRPr>
          </a:p>
          <a:p>
            <a:r>
              <a:rPr lang="en-US" sz="3200" dirty="0">
                <a:solidFill>
                  <a:schemeClr val="bg1"/>
                </a:solidFill>
                <a:latin typeface="TT Positive" panose="020B0604020202020204" charset="0"/>
              </a:rPr>
              <a:t>X – </a:t>
            </a:r>
            <a:r>
              <a:rPr lang="ru-RU" sz="3200" dirty="0">
                <a:solidFill>
                  <a:schemeClr val="bg1"/>
                </a:solidFill>
                <a:latin typeface="TT Positive" panose="020B0604020202020204" charset="0"/>
              </a:rPr>
              <a:t>Исполнение</a:t>
            </a:r>
            <a:endParaRPr lang="en-US" sz="3200" dirty="0">
              <a:solidFill>
                <a:schemeClr val="bg1"/>
              </a:solidFill>
              <a:latin typeface="TT Positive" panose="020B0604020202020204" charset="0"/>
            </a:endParaRPr>
          </a:p>
          <a:p>
            <a:r>
              <a:rPr lang="en-US" sz="3200" dirty="0">
                <a:solidFill>
                  <a:schemeClr val="bg1"/>
                </a:solidFill>
                <a:latin typeface="TT Positive" panose="020B0604020202020204" charset="0"/>
              </a:rPr>
              <a:t>C – </a:t>
            </a:r>
            <a:r>
              <a:rPr lang="ru-RU" sz="3200" dirty="0">
                <a:solidFill>
                  <a:schemeClr val="bg1"/>
                </a:solidFill>
                <a:latin typeface="TT Positive" panose="020B0604020202020204" charset="0"/>
              </a:rPr>
              <a:t>Копирование</a:t>
            </a:r>
            <a:endParaRPr lang="en-US" sz="3200" dirty="0">
              <a:solidFill>
                <a:schemeClr val="bg1"/>
              </a:solidFill>
              <a:latin typeface="TT Positive" panose="020B0604020202020204" charset="0"/>
            </a:endParaRPr>
          </a:p>
          <a:p>
            <a:r>
              <a:rPr lang="en-US" sz="2800" dirty="0">
                <a:solidFill>
                  <a:schemeClr val="bg1"/>
                </a:solidFill>
                <a:latin typeface="TT Positive" panose="020B0604020202020204" charset="0"/>
              </a:rPr>
              <a:t>NA – </a:t>
            </a:r>
            <a:r>
              <a:rPr lang="ru-RU" sz="2800" dirty="0">
                <a:solidFill>
                  <a:schemeClr val="bg1"/>
                </a:solidFill>
                <a:latin typeface="TT Positive" panose="020B0604020202020204" charset="0"/>
              </a:rPr>
              <a:t>Нет доступа</a:t>
            </a:r>
          </a:p>
        </p:txBody>
      </p:sp>
      <p:sp>
        <p:nvSpPr>
          <p:cNvPr id="3" name="Прямоугольник: скругленные углы 2">
            <a:extLst>
              <a:ext uri="{FF2B5EF4-FFF2-40B4-BE49-F238E27FC236}">
                <a16:creationId xmlns:a16="http://schemas.microsoft.com/office/drawing/2014/main" id="{DE2FF5E1-22CA-D28F-1031-68356DD4F733}"/>
              </a:ext>
            </a:extLst>
          </p:cNvPr>
          <p:cNvSpPr/>
          <p:nvPr/>
        </p:nvSpPr>
        <p:spPr>
          <a:xfrm>
            <a:off x="4046400" y="1209600"/>
            <a:ext cx="7840800" cy="5579999"/>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3753704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44D29-D85C-FC16-144E-6C3C383D7677}"/>
              </a:ext>
            </a:extLst>
          </p:cNvPr>
          <p:cNvSpPr>
            <a:spLocks noGrp="1"/>
          </p:cNvSpPr>
          <p:nvPr>
            <p:ph type="title"/>
          </p:nvPr>
        </p:nvSpPr>
        <p:spPr>
          <a:xfrm>
            <a:off x="587375" y="721515"/>
            <a:ext cx="8052144" cy="1052552"/>
          </a:xfrm>
        </p:spPr>
        <p:txBody>
          <a:bodyPr/>
          <a:lstStyle/>
          <a:p>
            <a:r>
              <a:rPr lang="en-US" i="1" dirty="0">
                <a:solidFill>
                  <a:schemeClr val="bg2"/>
                </a:solidFill>
              </a:rPr>
              <a:t>Private</a:t>
            </a:r>
            <a:r>
              <a:rPr lang="ru-RU" i="1" dirty="0">
                <a:solidFill>
                  <a:schemeClr val="bg2"/>
                </a:solidFill>
              </a:rPr>
              <a:t> </a:t>
            </a:r>
            <a:r>
              <a:rPr lang="ru-RU" dirty="0"/>
              <a:t>Регион</a:t>
            </a:r>
          </a:p>
        </p:txBody>
      </p:sp>
      <p:sp>
        <p:nvSpPr>
          <p:cNvPr id="6" name="TextBox 5">
            <a:extLst>
              <a:ext uri="{FF2B5EF4-FFF2-40B4-BE49-F238E27FC236}">
                <a16:creationId xmlns:a16="http://schemas.microsoft.com/office/drawing/2014/main" id="{35987610-903A-0BB2-538D-24D2BAC4E6FC}"/>
              </a:ext>
            </a:extLst>
          </p:cNvPr>
          <p:cNvSpPr txBox="1"/>
          <p:nvPr/>
        </p:nvSpPr>
        <p:spPr>
          <a:xfrm>
            <a:off x="7605984" y="1953915"/>
            <a:ext cx="4281216" cy="4801314"/>
          </a:xfrm>
          <a:prstGeom prst="rect">
            <a:avLst/>
          </a:prstGeom>
          <a:noFill/>
        </p:spPr>
        <p:txBody>
          <a:bodyPr wrap="square">
            <a:spAutoFit/>
          </a:bodyPr>
          <a:lstStyle/>
          <a:p>
            <a:r>
              <a:rPr lang="en-US" sz="1800" dirty="0">
                <a:solidFill>
                  <a:schemeClr val="tx1">
                    <a:lumMod val="50000"/>
                    <a:lumOff val="50000"/>
                  </a:schemeClr>
                </a:solidFill>
                <a:latin typeface="TT Positive Ext" panose="020B0604020202020204" charset="0"/>
              </a:rPr>
              <a:t>#include </a:t>
            </a:r>
            <a:r>
              <a:rPr lang="en-US" sz="1800" dirty="0">
                <a:solidFill>
                  <a:srgbClr val="FFC000"/>
                </a:solidFill>
                <a:latin typeface="TT Positive Ext" panose="020B0604020202020204" charset="0"/>
              </a:rPr>
              <a:t>&lt;</a:t>
            </a:r>
            <a:r>
              <a:rPr lang="en-US" sz="1800" dirty="0" err="1">
                <a:solidFill>
                  <a:srgbClr val="FFC000"/>
                </a:solidFill>
                <a:latin typeface="TT Positive Ext" panose="020B0604020202020204" charset="0"/>
              </a:rPr>
              <a:t>windows.h</a:t>
            </a:r>
            <a:r>
              <a:rPr lang="en-US" sz="1800" dirty="0">
                <a:solidFill>
                  <a:srgbClr val="FFC000"/>
                </a:solidFill>
                <a:latin typeface="TT Positive Ext" panose="020B0604020202020204" charset="0"/>
              </a:rPr>
              <a:t>&gt;</a:t>
            </a:r>
          </a:p>
          <a:p>
            <a:r>
              <a:rPr lang="en-US" sz="1800" dirty="0">
                <a:solidFill>
                  <a:srgbClr val="0070C0"/>
                </a:solidFill>
                <a:latin typeface="TT Positive Ext" panose="020B0604020202020204" charset="0"/>
              </a:rPr>
              <a:t>using namespace </a:t>
            </a:r>
            <a:r>
              <a:rPr lang="en-US" sz="1800" dirty="0">
                <a:solidFill>
                  <a:schemeClr val="bg1"/>
                </a:solidFill>
                <a:latin typeface="TT Positive Ext" panose="020B0604020202020204" charset="0"/>
              </a:rPr>
              <a:t>std;</a:t>
            </a:r>
          </a:p>
          <a:p>
            <a:endParaRPr lang="ru-RU" sz="1800" dirty="0">
              <a:solidFill>
                <a:schemeClr val="bg1"/>
              </a:solidFill>
              <a:latin typeface="TT Positive Ext" panose="020B0604020202020204" charset="0"/>
            </a:endParaRPr>
          </a:p>
          <a:p>
            <a:r>
              <a:rPr lang="en-US" sz="1800" dirty="0">
                <a:solidFill>
                  <a:srgbClr val="0070C0"/>
                </a:solidFill>
                <a:latin typeface="TT Positive Ext" panose="020B0604020202020204" charset="0"/>
              </a:rPr>
              <a:t>int</a:t>
            </a:r>
            <a:r>
              <a:rPr lang="en-US" sz="1800" dirty="0">
                <a:solidFill>
                  <a:schemeClr val="bg1"/>
                </a:solidFill>
                <a:latin typeface="TT Positive Ext" panose="020B0604020202020204" charset="0"/>
              </a:rPr>
              <a:t> main() {</a:t>
            </a:r>
          </a:p>
          <a:p>
            <a:r>
              <a:rPr lang="en-US" sz="1800" dirty="0">
                <a:solidFill>
                  <a:schemeClr val="bg1"/>
                </a:solidFill>
                <a:latin typeface="TT Positive Ext" panose="020B0604020202020204" charset="0"/>
              </a:rPr>
              <a:t>    </a:t>
            </a:r>
            <a:r>
              <a:rPr lang="en-US" sz="1800" dirty="0">
                <a:solidFill>
                  <a:srgbClr val="0070C0"/>
                </a:solidFill>
                <a:latin typeface="TT Positive Ext" panose="020B0604020202020204" charset="0"/>
              </a:rPr>
              <a:t>char</a:t>
            </a:r>
            <a:r>
              <a:rPr lang="en-US" sz="1800" dirty="0">
                <a:solidFill>
                  <a:schemeClr val="bg1"/>
                </a:solidFill>
                <a:latin typeface="TT Positive Ext" panose="020B0604020202020204" charset="0"/>
              </a:rPr>
              <a:t> </a:t>
            </a:r>
            <a:r>
              <a:rPr lang="en-US" sz="1800" dirty="0">
                <a:solidFill>
                  <a:srgbClr val="00B0F0"/>
                </a:solidFill>
                <a:latin typeface="TT Positive Ext" panose="020B0604020202020204" charset="0"/>
              </a:rPr>
              <a:t>shellcode</a:t>
            </a:r>
            <a:r>
              <a:rPr lang="en-US" sz="1800" dirty="0">
                <a:solidFill>
                  <a:schemeClr val="bg1"/>
                </a:solidFill>
                <a:latin typeface="TT Positive Ext" panose="020B0604020202020204" charset="0"/>
              </a:rPr>
              <a:t>[] = </a:t>
            </a:r>
            <a:r>
              <a:rPr lang="en-US" sz="1800" dirty="0">
                <a:solidFill>
                  <a:srgbClr val="FFFF00"/>
                </a:solidFill>
                <a:latin typeface="TT Positive Ext" panose="020B0604020202020204" charset="0"/>
              </a:rPr>
              <a:t>"\x48..\xd6";</a:t>
            </a:r>
          </a:p>
          <a:p>
            <a:r>
              <a:rPr lang="en-US" sz="1800" dirty="0">
                <a:solidFill>
                  <a:schemeClr val="bg1"/>
                </a:solidFill>
                <a:latin typeface="TT Positive Ext" panose="020B0604020202020204" charset="0"/>
              </a:rPr>
              <a:t>    </a:t>
            </a:r>
            <a:r>
              <a:rPr lang="en-US" sz="1800" dirty="0">
                <a:solidFill>
                  <a:srgbClr val="0070C0"/>
                </a:solidFill>
                <a:latin typeface="TT Positive Ext" panose="020B0604020202020204" charset="0"/>
              </a:rPr>
              <a:t>void* </a:t>
            </a:r>
            <a:r>
              <a:rPr lang="en-US" sz="1800" dirty="0">
                <a:solidFill>
                  <a:srgbClr val="00B0F0"/>
                </a:solidFill>
                <a:latin typeface="TT Positive Ext" panose="020B0604020202020204" charset="0"/>
              </a:rPr>
              <a:t>exec</a:t>
            </a:r>
            <a:r>
              <a:rPr lang="en-US" sz="1800" dirty="0">
                <a:solidFill>
                  <a:schemeClr val="bg1"/>
                </a:solidFill>
                <a:latin typeface="TT Positive Ext" panose="020B0604020202020204" charset="0"/>
              </a:rPr>
              <a:t> = </a:t>
            </a:r>
            <a:r>
              <a:rPr lang="en-US" sz="1800" dirty="0" err="1">
                <a:solidFill>
                  <a:srgbClr val="FFCC00"/>
                </a:solidFill>
                <a:latin typeface="TT Positive Ext" panose="020B0604020202020204" charset="0"/>
              </a:rPr>
              <a:t>VirtualAlloc</a:t>
            </a:r>
            <a:r>
              <a:rPr lang="en-US" sz="1800" dirty="0">
                <a:solidFill>
                  <a:schemeClr val="bg1"/>
                </a:solidFill>
                <a:latin typeface="TT Positive Ext" panose="020B0604020202020204" charset="0"/>
              </a:rPr>
              <a:t>(</a:t>
            </a:r>
          </a:p>
          <a:p>
            <a:r>
              <a:rPr lang="ru-RU" sz="1800" dirty="0">
                <a:solidFill>
                  <a:schemeClr val="bg1"/>
                </a:solidFill>
                <a:latin typeface="TT Positive Ext" panose="020B0604020202020204" charset="0"/>
              </a:rPr>
              <a:t>        0, </a:t>
            </a:r>
          </a:p>
          <a:p>
            <a:r>
              <a:rPr lang="en-US" sz="1800" dirty="0">
                <a:solidFill>
                  <a:schemeClr val="bg1"/>
                </a:solidFill>
                <a:latin typeface="TT Positive Ext" panose="020B0604020202020204" charset="0"/>
              </a:rPr>
              <a:t>        </a:t>
            </a:r>
            <a:r>
              <a:rPr lang="en-US" sz="1800" dirty="0" err="1">
                <a:solidFill>
                  <a:srgbClr val="0070C0"/>
                </a:solidFill>
                <a:latin typeface="TT Positive Ext" panose="020B0604020202020204" charset="0"/>
              </a:rPr>
              <a:t>sizeof</a:t>
            </a:r>
            <a:r>
              <a:rPr lang="en-US" sz="1800" dirty="0">
                <a:solidFill>
                  <a:schemeClr val="bg1"/>
                </a:solidFill>
                <a:latin typeface="TT Positive Ext" panose="020B0604020202020204" charset="0"/>
              </a:rPr>
              <a:t>(</a:t>
            </a:r>
            <a:r>
              <a:rPr lang="en-US" sz="1800" dirty="0">
                <a:solidFill>
                  <a:srgbClr val="00B0F0"/>
                </a:solidFill>
                <a:latin typeface="TT Positive Ext" panose="020B0604020202020204" charset="0"/>
              </a:rPr>
              <a:t>shellcode)</a:t>
            </a:r>
            <a:r>
              <a:rPr lang="en-US" sz="1800" dirty="0">
                <a:solidFill>
                  <a:schemeClr val="bg1"/>
                </a:solidFill>
                <a:latin typeface="TT Positive Ext" panose="020B0604020202020204" charset="0"/>
              </a:rPr>
              <a:t>, </a:t>
            </a:r>
          </a:p>
          <a:p>
            <a:r>
              <a:rPr lang="en-US" sz="1800" dirty="0">
                <a:solidFill>
                  <a:schemeClr val="bg1"/>
                </a:solidFill>
                <a:latin typeface="TT Positive Ext" panose="020B0604020202020204" charset="0"/>
              </a:rPr>
              <a:t>        MEM_COMMIT, </a:t>
            </a:r>
          </a:p>
          <a:p>
            <a:r>
              <a:rPr lang="en-US" sz="1800" dirty="0">
                <a:solidFill>
                  <a:schemeClr val="bg1"/>
                </a:solidFill>
                <a:latin typeface="TT Positive Ext" panose="020B0604020202020204" charset="0"/>
              </a:rPr>
              <a:t>        PAGE_EXECUTE_READWRITE);</a:t>
            </a:r>
          </a:p>
          <a:p>
            <a:r>
              <a:rPr lang="en-US" sz="1800" dirty="0">
                <a:solidFill>
                  <a:schemeClr val="bg1"/>
                </a:solidFill>
                <a:latin typeface="TT Positive Ext" panose="020B0604020202020204" charset="0"/>
              </a:rPr>
              <a:t>    </a:t>
            </a:r>
            <a:r>
              <a:rPr lang="en-US" sz="1800" dirty="0" err="1">
                <a:solidFill>
                  <a:srgbClr val="FFCC00"/>
                </a:solidFill>
                <a:latin typeface="TT Positive Ext" panose="020B0604020202020204" charset="0"/>
              </a:rPr>
              <a:t>memcpy</a:t>
            </a:r>
            <a:r>
              <a:rPr lang="en-US" sz="1800" dirty="0">
                <a:solidFill>
                  <a:schemeClr val="bg1"/>
                </a:solidFill>
                <a:latin typeface="TT Positive Ext" panose="020B0604020202020204" charset="0"/>
              </a:rPr>
              <a:t>(</a:t>
            </a:r>
          </a:p>
          <a:p>
            <a:r>
              <a:rPr lang="en-US" sz="1800" dirty="0">
                <a:solidFill>
                  <a:schemeClr val="bg1"/>
                </a:solidFill>
                <a:latin typeface="TT Positive Ext" panose="020B0604020202020204" charset="0"/>
              </a:rPr>
              <a:t>        </a:t>
            </a:r>
            <a:r>
              <a:rPr lang="en-US" sz="1800" dirty="0">
                <a:solidFill>
                  <a:srgbClr val="00B0F0"/>
                </a:solidFill>
                <a:latin typeface="TT Positive Ext" panose="020B0604020202020204" charset="0"/>
              </a:rPr>
              <a:t>exec</a:t>
            </a:r>
            <a:r>
              <a:rPr lang="en-US" sz="1800" dirty="0">
                <a:solidFill>
                  <a:schemeClr val="bg1"/>
                </a:solidFill>
                <a:latin typeface="TT Positive Ext" panose="020B0604020202020204" charset="0"/>
              </a:rPr>
              <a:t>,</a:t>
            </a:r>
          </a:p>
          <a:p>
            <a:r>
              <a:rPr lang="en-US" sz="1800" dirty="0">
                <a:solidFill>
                  <a:schemeClr val="bg1"/>
                </a:solidFill>
                <a:latin typeface="TT Positive Ext" panose="020B0604020202020204" charset="0"/>
              </a:rPr>
              <a:t>        </a:t>
            </a:r>
            <a:r>
              <a:rPr lang="en-US" sz="1800" dirty="0">
                <a:solidFill>
                  <a:srgbClr val="00B0F0"/>
                </a:solidFill>
                <a:latin typeface="TT Positive Ext" panose="020B0604020202020204" charset="0"/>
              </a:rPr>
              <a:t>shellcode</a:t>
            </a:r>
            <a:r>
              <a:rPr lang="en-US" sz="1800" dirty="0">
                <a:solidFill>
                  <a:schemeClr val="bg1"/>
                </a:solidFill>
                <a:latin typeface="TT Positive Ext" panose="020B0604020202020204" charset="0"/>
              </a:rPr>
              <a:t>,</a:t>
            </a:r>
          </a:p>
          <a:p>
            <a:r>
              <a:rPr lang="en-US" sz="1800" dirty="0">
                <a:solidFill>
                  <a:schemeClr val="bg1"/>
                </a:solidFill>
                <a:latin typeface="TT Positive Ext" panose="020B0604020202020204" charset="0"/>
              </a:rPr>
              <a:t>        </a:t>
            </a:r>
            <a:r>
              <a:rPr lang="en-US" sz="1800" dirty="0" err="1">
                <a:solidFill>
                  <a:srgbClr val="0070C0"/>
                </a:solidFill>
                <a:latin typeface="TT Positive Ext" panose="020B0604020202020204" charset="0"/>
              </a:rPr>
              <a:t>sizeof</a:t>
            </a:r>
            <a:r>
              <a:rPr lang="en-US" sz="1800" dirty="0">
                <a:solidFill>
                  <a:schemeClr val="bg1"/>
                </a:solidFill>
                <a:latin typeface="TT Positive Ext" panose="020B0604020202020204" charset="0"/>
              </a:rPr>
              <a:t>(shellcode));</a:t>
            </a:r>
          </a:p>
          <a:p>
            <a:r>
              <a:rPr lang="en-US" sz="1800" dirty="0">
                <a:solidFill>
                  <a:schemeClr val="bg1"/>
                </a:solidFill>
                <a:latin typeface="TT Positive Ext" panose="020B0604020202020204" charset="0"/>
              </a:rPr>
              <a:t>    ((</a:t>
            </a:r>
            <a:r>
              <a:rPr lang="en-US" sz="1800" dirty="0">
                <a:solidFill>
                  <a:srgbClr val="0070C0"/>
                </a:solidFill>
                <a:latin typeface="TT Positive Ext" panose="020B0604020202020204" charset="0"/>
              </a:rPr>
              <a:t>void</a:t>
            </a:r>
            <a:r>
              <a:rPr lang="en-US" sz="1800" dirty="0">
                <a:solidFill>
                  <a:schemeClr val="bg1"/>
                </a:solidFill>
                <a:latin typeface="TT Positive Ext" panose="020B0604020202020204" charset="0"/>
              </a:rPr>
              <a:t>(*)())exec)();</a:t>
            </a:r>
          </a:p>
          <a:p>
            <a:r>
              <a:rPr lang="en-US" sz="1800" dirty="0">
                <a:solidFill>
                  <a:schemeClr val="bg1"/>
                </a:solidFill>
                <a:latin typeface="TT Positive Ext" panose="020B0604020202020204" charset="0"/>
              </a:rPr>
              <a:t>    </a:t>
            </a:r>
            <a:r>
              <a:rPr lang="en-US" sz="1800" dirty="0">
                <a:solidFill>
                  <a:srgbClr val="CC0099"/>
                </a:solidFill>
                <a:latin typeface="TT Positive Ext" panose="020B0604020202020204" charset="0"/>
              </a:rPr>
              <a:t>return</a:t>
            </a:r>
            <a:r>
              <a:rPr lang="en-US" sz="1800" dirty="0">
                <a:solidFill>
                  <a:schemeClr val="bg1"/>
                </a:solidFill>
                <a:latin typeface="TT Positive Ext" panose="020B0604020202020204" charset="0"/>
              </a:rPr>
              <a:t> 0;</a:t>
            </a:r>
          </a:p>
          <a:p>
            <a:r>
              <a:rPr lang="ru-RU" sz="1800" dirty="0">
                <a:solidFill>
                  <a:schemeClr val="bg1"/>
                </a:solidFill>
                <a:latin typeface="TT Positive Ext" panose="020B0604020202020204" charset="0"/>
              </a:rPr>
              <a:t>}</a:t>
            </a:r>
            <a:endParaRPr lang="en-US" sz="1800" dirty="0">
              <a:solidFill>
                <a:schemeClr val="bg1"/>
              </a:solidFill>
              <a:latin typeface="TT Positive Ext" panose="020B0604020202020204" charset="0"/>
            </a:endParaRPr>
          </a:p>
        </p:txBody>
      </p:sp>
      <p:sp>
        <p:nvSpPr>
          <p:cNvPr id="9" name="TextBox 8">
            <a:extLst>
              <a:ext uri="{FF2B5EF4-FFF2-40B4-BE49-F238E27FC236}">
                <a16:creationId xmlns:a16="http://schemas.microsoft.com/office/drawing/2014/main" id="{0C46E082-94DB-11D8-8763-FABEF222E53C}"/>
              </a:ext>
            </a:extLst>
          </p:cNvPr>
          <p:cNvSpPr txBox="1"/>
          <p:nvPr/>
        </p:nvSpPr>
        <p:spPr>
          <a:xfrm>
            <a:off x="2780675" y="1224725"/>
            <a:ext cx="6122189" cy="523220"/>
          </a:xfrm>
          <a:prstGeom prst="rect">
            <a:avLst/>
          </a:prstGeom>
          <a:noFill/>
        </p:spPr>
        <p:txBody>
          <a:bodyPr wrap="none" rtlCol="0">
            <a:spAutoFit/>
          </a:bodyPr>
          <a:lstStyle/>
          <a:p>
            <a:r>
              <a:rPr lang="en-US" sz="2800" dirty="0" err="1">
                <a:solidFill>
                  <a:srgbClr val="FFFF00"/>
                </a:solidFill>
                <a:latin typeface="TT Positive" panose="020B0604020202020204" charset="0"/>
              </a:rPr>
              <a:t>VirtualAlloc</a:t>
            </a:r>
            <a:r>
              <a:rPr lang="en-US" sz="2800" dirty="0">
                <a:solidFill>
                  <a:srgbClr val="FFFF00"/>
                </a:solidFill>
                <a:latin typeface="TT Positive" panose="020B0604020202020204" charset="0"/>
              </a:rPr>
              <a:t>/Ex/2/</a:t>
            </a:r>
            <a:r>
              <a:rPr lang="en-US" sz="2800" dirty="0" err="1">
                <a:solidFill>
                  <a:srgbClr val="FFFF00"/>
                </a:solidFill>
                <a:latin typeface="TT Positive" panose="020B0604020202020204" charset="0"/>
              </a:rPr>
              <a:t>FromApp</a:t>
            </a:r>
            <a:r>
              <a:rPr lang="en-US" sz="2800" dirty="0">
                <a:solidFill>
                  <a:srgbClr val="FFFF00"/>
                </a:solidFill>
                <a:latin typeface="TT Positive" panose="020B0604020202020204" charset="0"/>
              </a:rPr>
              <a:t>/</a:t>
            </a:r>
            <a:r>
              <a:rPr lang="en-US" sz="2800" dirty="0" err="1">
                <a:solidFill>
                  <a:srgbClr val="FFFF00"/>
                </a:solidFill>
                <a:latin typeface="TT Positive" panose="020B0604020202020204" charset="0"/>
              </a:rPr>
              <a:t>ExNuma</a:t>
            </a:r>
            <a:r>
              <a:rPr lang="en-US" sz="2800" dirty="0">
                <a:solidFill>
                  <a:srgbClr val="FFFF00"/>
                </a:solidFill>
                <a:latin typeface="TT Positive" panose="020B0604020202020204" charset="0"/>
              </a:rPr>
              <a:t>()</a:t>
            </a:r>
            <a:endParaRPr lang="ru-RU" sz="2800" dirty="0">
              <a:solidFill>
                <a:srgbClr val="FFFF00"/>
              </a:solidFill>
              <a:latin typeface="TT Positive" panose="020B0604020202020204" charset="0"/>
            </a:endParaRPr>
          </a:p>
        </p:txBody>
      </p:sp>
      <p:sp>
        <p:nvSpPr>
          <p:cNvPr id="10" name="TextBox 9">
            <a:extLst>
              <a:ext uri="{FF2B5EF4-FFF2-40B4-BE49-F238E27FC236}">
                <a16:creationId xmlns:a16="http://schemas.microsoft.com/office/drawing/2014/main" id="{631D3646-7D60-9FB0-4BD2-7EA2C63BF866}"/>
              </a:ext>
            </a:extLst>
          </p:cNvPr>
          <p:cNvSpPr txBox="1"/>
          <p:nvPr/>
        </p:nvSpPr>
        <p:spPr>
          <a:xfrm>
            <a:off x="2780675" y="2860922"/>
            <a:ext cx="2236510" cy="954107"/>
          </a:xfrm>
          <a:prstGeom prst="rect">
            <a:avLst/>
          </a:prstGeom>
          <a:noFill/>
        </p:spPr>
        <p:txBody>
          <a:bodyPr wrap="none" rtlCol="0">
            <a:spAutoFit/>
          </a:bodyPr>
          <a:lstStyle/>
          <a:p>
            <a:r>
              <a:rPr lang="en-US" sz="2800" dirty="0" err="1">
                <a:solidFill>
                  <a:srgbClr val="FF0000"/>
                </a:solidFill>
                <a:latin typeface="TT Positive" panose="020B0604020202020204" charset="0"/>
              </a:rPr>
              <a:t>HeapAlloc</a:t>
            </a:r>
            <a:r>
              <a:rPr lang="en-US" sz="2800" dirty="0">
                <a:solidFill>
                  <a:srgbClr val="FF0000"/>
                </a:solidFill>
                <a:latin typeface="TT Positive" panose="020B0604020202020204" charset="0"/>
              </a:rPr>
              <a:t>()</a:t>
            </a:r>
          </a:p>
          <a:p>
            <a:r>
              <a:rPr lang="en-US" sz="2800" dirty="0" err="1">
                <a:solidFill>
                  <a:srgbClr val="FF0000"/>
                </a:solidFill>
                <a:latin typeface="TT Positive" panose="020B0604020202020204" charset="0"/>
              </a:rPr>
              <a:t>GlobalAlloc</a:t>
            </a:r>
            <a:r>
              <a:rPr lang="en-US" sz="2800" dirty="0">
                <a:solidFill>
                  <a:srgbClr val="FF0000"/>
                </a:solidFill>
                <a:latin typeface="TT Positive" panose="020B0604020202020204" charset="0"/>
              </a:rPr>
              <a:t>()</a:t>
            </a:r>
            <a:endParaRPr lang="ru-RU" sz="2800" dirty="0">
              <a:solidFill>
                <a:srgbClr val="FF0000"/>
              </a:solidFill>
              <a:latin typeface="TT Positive" panose="020B0604020202020204" charset="0"/>
            </a:endParaRPr>
          </a:p>
        </p:txBody>
      </p:sp>
      <p:sp>
        <p:nvSpPr>
          <p:cNvPr id="11" name="TextBox 10">
            <a:extLst>
              <a:ext uri="{FF2B5EF4-FFF2-40B4-BE49-F238E27FC236}">
                <a16:creationId xmlns:a16="http://schemas.microsoft.com/office/drawing/2014/main" id="{E7A4A246-2F7F-D450-1B84-13FCA932A36E}"/>
              </a:ext>
            </a:extLst>
          </p:cNvPr>
          <p:cNvSpPr txBox="1"/>
          <p:nvPr/>
        </p:nvSpPr>
        <p:spPr>
          <a:xfrm>
            <a:off x="1963785" y="4677767"/>
            <a:ext cx="1459054" cy="523220"/>
          </a:xfrm>
          <a:prstGeom prst="rect">
            <a:avLst/>
          </a:prstGeom>
          <a:noFill/>
        </p:spPr>
        <p:txBody>
          <a:bodyPr wrap="none" rtlCol="0">
            <a:spAutoFit/>
          </a:bodyPr>
          <a:lstStyle/>
          <a:p>
            <a:r>
              <a:rPr lang="en-US" sz="2800" dirty="0">
                <a:solidFill>
                  <a:srgbClr val="00B0F0"/>
                </a:solidFill>
                <a:latin typeface="TT Positive" panose="020B0604020202020204" charset="0"/>
              </a:rPr>
              <a:t>malloc()</a:t>
            </a:r>
            <a:endParaRPr lang="ru-RU" sz="2800" dirty="0">
              <a:solidFill>
                <a:srgbClr val="00B0F0"/>
              </a:solidFill>
              <a:latin typeface="TT Positive" panose="020B0604020202020204" charset="0"/>
            </a:endParaRPr>
          </a:p>
        </p:txBody>
      </p:sp>
      <p:sp>
        <p:nvSpPr>
          <p:cNvPr id="12" name="TextBox 11">
            <a:extLst>
              <a:ext uri="{FF2B5EF4-FFF2-40B4-BE49-F238E27FC236}">
                <a16:creationId xmlns:a16="http://schemas.microsoft.com/office/drawing/2014/main" id="{814397FA-22B7-2C09-4407-F7B6580A7B46}"/>
              </a:ext>
            </a:extLst>
          </p:cNvPr>
          <p:cNvSpPr txBox="1"/>
          <p:nvPr/>
        </p:nvSpPr>
        <p:spPr>
          <a:xfrm>
            <a:off x="790194" y="6102689"/>
            <a:ext cx="2693366" cy="523220"/>
          </a:xfrm>
          <a:prstGeom prst="rect">
            <a:avLst/>
          </a:prstGeom>
          <a:noFill/>
        </p:spPr>
        <p:txBody>
          <a:bodyPr wrap="none" rtlCol="0">
            <a:spAutoFit/>
          </a:bodyPr>
          <a:lstStyle/>
          <a:p>
            <a:r>
              <a:rPr lang="en-US" sz="2800" dirty="0" err="1">
                <a:solidFill>
                  <a:srgbClr val="00B050"/>
                </a:solidFill>
                <a:latin typeface="TT Positive" panose="020B0604020202020204" charset="0"/>
              </a:rPr>
              <a:t>IMalloc</a:t>
            </a:r>
            <a:r>
              <a:rPr lang="en-US" sz="2800" dirty="0">
                <a:solidFill>
                  <a:srgbClr val="00B050"/>
                </a:solidFill>
                <a:latin typeface="TT Positive" panose="020B0604020202020204" charset="0"/>
              </a:rPr>
              <a:t>-&gt;</a:t>
            </a:r>
            <a:r>
              <a:rPr lang="en-US" sz="2800" dirty="0" err="1">
                <a:solidFill>
                  <a:srgbClr val="00B050"/>
                </a:solidFill>
                <a:latin typeface="TT Positive" panose="020B0604020202020204" charset="0"/>
              </a:rPr>
              <a:t>Alloc</a:t>
            </a:r>
            <a:r>
              <a:rPr lang="en-US" sz="2800" dirty="0">
                <a:solidFill>
                  <a:srgbClr val="00B050"/>
                </a:solidFill>
                <a:latin typeface="TT Positive" panose="020B0604020202020204" charset="0"/>
              </a:rPr>
              <a:t>()</a:t>
            </a:r>
            <a:endParaRPr lang="ru-RU" sz="2800" dirty="0">
              <a:solidFill>
                <a:srgbClr val="00B050"/>
              </a:solidFill>
              <a:latin typeface="TT Positive" panose="020B0604020202020204" charset="0"/>
            </a:endParaRPr>
          </a:p>
        </p:txBody>
      </p:sp>
      <p:cxnSp>
        <p:nvCxnSpPr>
          <p:cNvPr id="13" name="Соединитель: изогнутый 12">
            <a:extLst>
              <a:ext uri="{FF2B5EF4-FFF2-40B4-BE49-F238E27FC236}">
                <a16:creationId xmlns:a16="http://schemas.microsoft.com/office/drawing/2014/main" id="{ED81F8DA-A586-2A08-DFDA-87EE1BB5C14E}"/>
              </a:ext>
            </a:extLst>
          </p:cNvPr>
          <p:cNvCxnSpPr>
            <a:cxnSpLocks/>
            <a:endCxn id="9" idx="1"/>
          </p:cNvCxnSpPr>
          <p:nvPr/>
        </p:nvCxnSpPr>
        <p:spPr>
          <a:xfrm>
            <a:off x="1180491" y="1282555"/>
            <a:ext cx="1600184" cy="203780"/>
          </a:xfrm>
          <a:prstGeom prst="curvedConnector3">
            <a:avLst>
              <a:gd name="adj1" fmla="val 50000"/>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Соединитель: изогнутый 15">
            <a:extLst>
              <a:ext uri="{FF2B5EF4-FFF2-40B4-BE49-F238E27FC236}">
                <a16:creationId xmlns:a16="http://schemas.microsoft.com/office/drawing/2014/main" id="{4AC6AC2C-E5B1-68C3-77D1-E062F9A846F1}"/>
              </a:ext>
            </a:extLst>
          </p:cNvPr>
          <p:cNvCxnSpPr>
            <a:cxnSpLocks/>
            <a:endCxn id="12" idx="1"/>
          </p:cNvCxnSpPr>
          <p:nvPr/>
        </p:nvCxnSpPr>
        <p:spPr>
          <a:xfrm rot="5400000">
            <a:off x="-1589094" y="3611508"/>
            <a:ext cx="5132079" cy="373502"/>
          </a:xfrm>
          <a:prstGeom prst="curvedConnector4">
            <a:avLst>
              <a:gd name="adj1" fmla="val 47451"/>
              <a:gd name="adj2" fmla="val 161204"/>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Соединитель: изогнутый 19">
            <a:extLst>
              <a:ext uri="{FF2B5EF4-FFF2-40B4-BE49-F238E27FC236}">
                <a16:creationId xmlns:a16="http://schemas.microsoft.com/office/drawing/2014/main" id="{27233847-F65F-1202-6A6E-A40B4401D8A2}"/>
              </a:ext>
            </a:extLst>
          </p:cNvPr>
          <p:cNvCxnSpPr>
            <a:cxnSpLocks/>
          </p:cNvCxnSpPr>
          <p:nvPr/>
        </p:nvCxnSpPr>
        <p:spPr>
          <a:xfrm rot="5400000">
            <a:off x="-1589095" y="3616317"/>
            <a:ext cx="5132079" cy="373500"/>
          </a:xfrm>
          <a:prstGeom prst="curvedConnector4">
            <a:avLst>
              <a:gd name="adj1" fmla="val 57749"/>
              <a:gd name="adj2" fmla="val 161205"/>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Соединитель: изогнутый 28">
            <a:extLst>
              <a:ext uri="{FF2B5EF4-FFF2-40B4-BE49-F238E27FC236}">
                <a16:creationId xmlns:a16="http://schemas.microsoft.com/office/drawing/2014/main" id="{BCA6A9CF-D588-49F8-E848-E40A035734F9}"/>
              </a:ext>
            </a:extLst>
          </p:cNvPr>
          <p:cNvCxnSpPr>
            <a:cxnSpLocks/>
          </p:cNvCxnSpPr>
          <p:nvPr/>
        </p:nvCxnSpPr>
        <p:spPr>
          <a:xfrm rot="16200000" flipH="1">
            <a:off x="919306" y="1499218"/>
            <a:ext cx="2105756" cy="1616981"/>
          </a:xfrm>
          <a:prstGeom prst="curvedConnector2">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Соединитель: изогнутый 29">
            <a:extLst>
              <a:ext uri="{FF2B5EF4-FFF2-40B4-BE49-F238E27FC236}">
                <a16:creationId xmlns:a16="http://schemas.microsoft.com/office/drawing/2014/main" id="{69EB47DD-FAF8-D870-8765-77D57F10E4E4}"/>
              </a:ext>
            </a:extLst>
          </p:cNvPr>
          <p:cNvCxnSpPr>
            <a:cxnSpLocks/>
          </p:cNvCxnSpPr>
          <p:nvPr/>
        </p:nvCxnSpPr>
        <p:spPr>
          <a:xfrm rot="16200000" flipH="1">
            <a:off x="-289839" y="2708363"/>
            <a:ext cx="3707157" cy="800091"/>
          </a:xfrm>
          <a:prstGeom prst="curvedConnector2">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Прямоугольник: скругленные углы 2">
            <a:extLst>
              <a:ext uri="{FF2B5EF4-FFF2-40B4-BE49-F238E27FC236}">
                <a16:creationId xmlns:a16="http://schemas.microsoft.com/office/drawing/2014/main" id="{808D41A7-074A-7CB1-67E6-8358428DCF81}"/>
              </a:ext>
            </a:extLst>
          </p:cNvPr>
          <p:cNvSpPr/>
          <p:nvPr/>
        </p:nvSpPr>
        <p:spPr>
          <a:xfrm>
            <a:off x="7605984" y="2018172"/>
            <a:ext cx="4281216" cy="4672800"/>
          </a:xfrm>
          <a:prstGeom prst="roundRect">
            <a:avLst>
              <a:gd name="adj" fmla="val 336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TT Positive Ext DemiBold" panose="020B0003020000020203" pitchFamily="34" charset="0"/>
            </a:endParaRPr>
          </a:p>
        </p:txBody>
      </p:sp>
    </p:spTree>
    <p:extLst>
      <p:ext uri="{BB962C8B-B14F-4D97-AF65-F5344CB8AC3E}">
        <p14:creationId xmlns:p14="http://schemas.microsoft.com/office/powerpoint/2010/main" val="3786510752"/>
      </p:ext>
    </p:extLst>
  </p:cSld>
  <p:clrMapOvr>
    <a:masterClrMapping/>
  </p:clrMapOvr>
</p:sld>
</file>

<file path=ppt/theme/theme1.xml><?xml version="1.0" encoding="utf-8"?>
<a:theme xmlns:a="http://schemas.openxmlformats.org/drawingml/2006/main" name="Тема KickOff">
  <a:themeElements>
    <a:clrScheme name="PHD2">
      <a:dk1>
        <a:srgbClr val="212121"/>
      </a:dk1>
      <a:lt1>
        <a:srgbClr val="FDFFFF"/>
      </a:lt1>
      <a:dk2>
        <a:srgbClr val="E0E0E0"/>
      </a:dk2>
      <a:lt2>
        <a:srgbClr val="F772E6"/>
      </a:lt2>
      <a:accent1>
        <a:srgbClr val="DC2484"/>
      </a:accent1>
      <a:accent2>
        <a:srgbClr val="0077EB"/>
      </a:accent2>
      <a:accent3>
        <a:srgbClr val="38308C"/>
      </a:accent3>
      <a:accent4>
        <a:srgbClr val="21B9C5"/>
      </a:accent4>
      <a:accent5>
        <a:srgbClr val="B4EF21"/>
      </a:accent5>
      <a:accent6>
        <a:srgbClr val="FF0000"/>
      </a:accent6>
      <a:hlink>
        <a:srgbClr val="FDFFFF"/>
      </a:hlink>
      <a:folHlink>
        <a:srgbClr val="B3B3B3"/>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Тема1</Template>
  <TotalTime>1572</TotalTime>
  <Words>1390</Words>
  <Application>Microsoft Office PowerPoint</Application>
  <PresentationFormat>Широкоэкранный</PresentationFormat>
  <Paragraphs>342</Paragraphs>
  <Slides>47</Slides>
  <Notes>7</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47</vt:i4>
      </vt:variant>
    </vt:vector>
  </HeadingPairs>
  <TitlesOfParts>
    <vt:vector size="58" baseType="lpstr">
      <vt:lpstr>TT Positive</vt:lpstr>
      <vt:lpstr>TT Positive DemiBold</vt:lpstr>
      <vt:lpstr>Montserrat</vt:lpstr>
      <vt:lpstr>Source Code Pro</vt:lpstr>
      <vt:lpstr>TT Positive Ext DemiBold</vt:lpstr>
      <vt:lpstr>TT Positive Light</vt:lpstr>
      <vt:lpstr>TT Positive Ext</vt:lpstr>
      <vt:lpstr>TT Positive Medium</vt:lpstr>
      <vt:lpstr>Calibri</vt:lpstr>
      <vt:lpstr>Arial</vt:lpstr>
      <vt:lpstr>Тема KickOff</vt:lpstr>
      <vt:lpstr>Регионы памяти,</vt:lpstr>
      <vt:lpstr>Давайте знакомиться —  я Миша  Творю на ][akep.ru, Habr, @RedTeamBro,  Anti-Malware  Пишу в github.com/MzHmO  Строю ломаю</vt:lpstr>
      <vt:lpstr>Знакомимся с регионами</vt:lpstr>
      <vt:lpstr>Знакомимся с регионами</vt:lpstr>
      <vt:lpstr>Регионы. Вид изнутри</vt:lpstr>
      <vt:lpstr>Регионы. Вид изнутри</vt:lpstr>
      <vt:lpstr>Стандартная защита памяти для региона</vt:lpstr>
      <vt:lpstr>Стандартная Защита</vt:lpstr>
      <vt:lpstr>Private Регион</vt:lpstr>
      <vt:lpstr>Private Регион</vt:lpstr>
      <vt:lpstr>Private Регион. Артефакты</vt:lpstr>
      <vt:lpstr>Private Регион. False Positive</vt:lpstr>
      <vt:lpstr>Private Регион. False Positive</vt:lpstr>
      <vt:lpstr>Собираем статистику</vt:lpstr>
      <vt:lpstr>Собираем статистику</vt:lpstr>
      <vt:lpstr>Mapped Регион</vt:lpstr>
      <vt:lpstr>QR с кодом</vt:lpstr>
      <vt:lpstr>Mapping Injection</vt:lpstr>
      <vt:lpstr>Mapping Injection</vt:lpstr>
      <vt:lpstr>Mapping Injection. Артефакты</vt:lpstr>
      <vt:lpstr>RW/RX Mapping</vt:lpstr>
      <vt:lpstr>Instrumentation Callback</vt:lpstr>
      <vt:lpstr>Регион Image</vt:lpstr>
      <vt:lpstr>Image Регион</vt:lpstr>
      <vt:lpstr>Image Регион</vt:lpstr>
      <vt:lpstr>Memory Module</vt:lpstr>
      <vt:lpstr>CreateFileMapping(…, SEC_IMAGE)</vt:lpstr>
      <vt:lpstr>CreateFileMapping(…, SEC_IMAGE)</vt:lpstr>
      <vt:lpstr>CrFiMap(…, SEC_IMAGE_NO_EXECUTE)</vt:lpstr>
      <vt:lpstr>Function Stomping</vt:lpstr>
      <vt:lpstr>Function Stomping. Артефакты</vt:lpstr>
      <vt:lpstr>Modified Code?</vt:lpstr>
      <vt:lpstr>Memory Allocation Types</vt:lpstr>
      <vt:lpstr>COM Function Stomping</vt:lpstr>
      <vt:lpstr>Dll Hollowing</vt:lpstr>
      <vt:lpstr>Module Overloading</vt:lpstr>
      <vt:lpstr>Phantom Hollowing</vt:lpstr>
      <vt:lpstr>Phantom Hollowing. Artifacts</vt:lpstr>
      <vt:lpstr>Phantom Image</vt:lpstr>
      <vt:lpstr>Phantom Image</vt:lpstr>
      <vt:lpstr>Ещё чуть-чуть…</vt:lpstr>
      <vt:lpstr>Ещё чуть-чуть…</vt:lpstr>
      <vt:lpstr>.NET??</vt:lpstr>
      <vt:lpstr>.NET??</vt:lpstr>
      <vt:lpstr>Я есть RWX</vt:lpstr>
      <vt:lpstr>Я есть RWX 2.0</vt:lpstr>
      <vt:lpstr>Спасибо!</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презентации</dc:title>
  <dc:creator>Elena Kurguzova</dc:creator>
  <cp:lastModifiedBy>Michael Zhmaylo</cp:lastModifiedBy>
  <cp:revision>123</cp:revision>
  <dcterms:created xsi:type="dcterms:W3CDTF">2023-12-29T18:55:45Z</dcterms:created>
  <dcterms:modified xsi:type="dcterms:W3CDTF">2024-05-14T17:22:40Z</dcterms:modified>
</cp:coreProperties>
</file>