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  <p:sldMasterId id="2147483838" r:id="rId2"/>
  </p:sldMasterIdLst>
  <p:notesMasterIdLst>
    <p:notesMasterId r:id="rId10"/>
  </p:notesMasterIdLst>
  <p:handoutMasterIdLst>
    <p:handoutMasterId r:id="rId11"/>
  </p:handoutMasterIdLst>
  <p:sldIdLst>
    <p:sldId id="258" r:id="rId3"/>
    <p:sldId id="264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900"/>
    <a:srgbClr val="FEAD03"/>
    <a:srgbClr val="DFA200"/>
    <a:srgbClr val="4A3500"/>
    <a:srgbClr val="D89D00"/>
    <a:srgbClr val="000008"/>
    <a:srgbClr val="BFCAD9"/>
    <a:srgbClr val="FFF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0" autoAdjust="0"/>
    <p:restoredTop sz="85593" autoAdjust="0"/>
  </p:normalViewPr>
  <p:slideViewPr>
    <p:cSldViewPr snapToGrid="0" snapToObjects="1">
      <p:cViewPr varScale="1">
        <p:scale>
          <a:sx n="89" d="100"/>
          <a:sy n="89" d="100"/>
        </p:scale>
        <p:origin x="1536" y="77"/>
      </p:cViewPr>
      <p:guideLst>
        <p:guide orient="horz" pos="1226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451" y="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rbel" pitchFamily="34" charset="0"/>
              </a:defRPr>
            </a:lvl1pPr>
          </a:lstStyle>
          <a:p>
            <a:pPr>
              <a:defRPr/>
            </a:pPr>
            <a:fld id="{314D9057-573A-476A-9C86-93E6395EEABA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rbel" pitchFamily="34" charset="0"/>
              </a:defRPr>
            </a:lvl1pPr>
          </a:lstStyle>
          <a:p>
            <a:pPr>
              <a:defRPr/>
            </a:pPr>
            <a:fld id="{F74D85D1-63D7-4F9B-BD37-B83962BE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F7D35C7-1685-4D92-8476-45E6E44F77EE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0B7DD3D-B1DB-42BA-898D-7E76EA49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00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6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0548"/>
            <a:ext cx="8077200" cy="1673352"/>
          </a:xfrm>
          <a:effectLst/>
        </p:spPr>
        <p:txBody>
          <a:bodyPr tIns="0" bIns="0"/>
          <a:lstStyle>
            <a:lvl1pPr algn="l">
              <a:defRPr sz="4400" b="1">
                <a:effectLst>
                  <a:reflection stA="25000" endPos="7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8077200" cy="1499616"/>
          </a:xfrm>
        </p:spPr>
        <p:txBody>
          <a:bodyPr lIns="118872" tIns="0" rIns="45720" bIns="0" anchor="b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699B50-5865-48CD-B30A-EAA1353A4604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E2315F-8175-4406-B8BE-21FA5E1C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B2157A-E697-40C9-9A1E-DB1920614780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78917D-1143-4DD8-ABA0-E3172A518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6CD1D3-FB34-49EE-ABAE-4185D24241D2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019567-B06B-4F96-9E35-452726EE1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0548"/>
            <a:ext cx="8077200" cy="1673352"/>
          </a:xfrm>
          <a:effectLst/>
        </p:spPr>
        <p:txBody>
          <a:bodyPr tIns="0" bIns="0" anchor="b"/>
          <a:lstStyle>
            <a:lvl1pPr algn="l">
              <a:defRPr sz="4400" b="1">
                <a:effectLst>
                  <a:reflection stA="15000" endPos="70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8077200" cy="1499616"/>
          </a:xfrm>
        </p:spPr>
        <p:txBody>
          <a:bodyPr lIns="118872" tIns="0" rIns="45720" bIns="0" anchor="b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372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C5A2A5-0749-429F-B6ED-7B64D7D44609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EC8418-334C-4988-BFDF-25E239678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131876"/>
            <a:ext cx="8229600" cy="978276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reflection stA="15000" endPos="50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2295768"/>
            <a:ext cx="8686799" cy="42593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B077D1-A08B-4AAA-A9E7-601F41826EEC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5BD4D8-8AE2-45CC-A391-03F18B6E0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D5A134-8A15-40CE-BEBD-F28E60C1F5B9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A2F963-8372-4541-8293-BA74382C4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31876"/>
            <a:ext cx="8229600" cy="4954356"/>
          </a:xfrm>
        </p:spPr>
        <p:txBody>
          <a:bodyPr/>
          <a:lstStyle>
            <a:lvl1pPr algn="ctr">
              <a:defRPr>
                <a:effectLst>
                  <a:reflection stA="15000" endPos="50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1064525"/>
            <a:ext cx="8707272" cy="5540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743E01-5EC9-490C-ADFB-B1F9DDE927B5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681678-CF27-4635-ABB8-75B14C429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FED022-8DDA-4240-9B23-4A4D8A5179F0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517A32-4FB1-404E-AC83-F3A73D8DB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A129D0-4A52-4BF2-B126-0693092EE0AC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DB80AF-665B-4D9E-BE88-7F4884214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448389-806C-465E-A01B-4699AB2B4EE1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1DAD55-C13C-4ABA-A565-9AC7E88E9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2FAFF1-9379-4BBE-A422-87D880A8498C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A988C6-37EC-4836-8F6F-08860B5C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E3B649-1016-4FB9-9214-4A438AD15F07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AD841D9-05B9-4CBC-AA41-4B079F92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CD2D25-6787-4BE7-8DF4-6659E39C64D0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79E651-6F3C-4AD0-8DD9-9098C2260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519024-4D8A-428C-BEEE-CEFCA11CC2F2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FA71F0-A787-400E-987C-CBF8DFF5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146300"/>
            <a:ext cx="7721600" cy="2286000"/>
          </a:xfrm>
        </p:spPr>
        <p:txBody>
          <a:bodyPr wrap="square" anchor="ctr">
            <a:noAutofit/>
          </a:bodyPr>
          <a:lstStyle>
            <a:lvl1pPr>
              <a:defRPr sz="4200">
                <a:solidFill>
                  <a:schemeClr val="tx1"/>
                </a:solidFill>
                <a:effectLst>
                  <a:glow rad="101600">
                    <a:srgbClr val="2D537F">
                      <a:alpha val="49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C2AA15-2301-4FA2-9978-1B6E281E3750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FCBE27-9065-4E7C-81CB-AAEC6733C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28C40B-5044-442D-9EDE-AEBE42F975BD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38B28B-08D5-41BC-AC05-FDF98FED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272"/>
            <a:ext cx="8229600" cy="864832"/>
          </a:xfrm>
          <a:prstGeom prst="rect">
            <a:avLst/>
          </a:prstGeom>
        </p:spPr>
        <p:txBody>
          <a:bodyPr vert="horz" lIns="91440" rIns="4572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8364" y="1023582"/>
            <a:ext cx="8707272" cy="558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63" r:id="rId2"/>
    <p:sldLayoutId id="2147483856" r:id="rId3"/>
    <p:sldLayoutId id="2147483857" r:id="rId4"/>
    <p:sldLayoutId id="2147483864" r:id="rId5"/>
    <p:sldLayoutId id="2147483865" r:id="rId6"/>
    <p:sldLayoutId id="2147483858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C800"/>
          </a:solidFill>
          <a:effectLst>
            <a:reflection stA="20000" endPos="60000" dir="5400000" sy="-10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31888"/>
            <a:ext cx="8229600" cy="125253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84425"/>
            <a:ext cx="8686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" name="Picture 19" descr="TheCyberWarfaD20aR04aP01ZL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3063" y="276225"/>
            <a:ext cx="777875" cy="777875"/>
          </a:xfrm>
          <a:prstGeom prst="rect">
            <a:avLst/>
          </a:prstGeom>
          <a:noFill/>
          <a:effectLst>
            <a:outerShdw blurRad="558800" dir="2700000">
              <a:srgbClr val="85BBD8">
                <a:alpha val="56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71" r:id="rId2"/>
    <p:sldLayoutId id="2147483860" r:id="rId3"/>
    <p:sldLayoutId id="2147483861" r:id="rId4"/>
    <p:sldLayoutId id="2147483872" r:id="rId5"/>
    <p:sldLayoutId id="2147483873" r:id="rId6"/>
    <p:sldLayoutId id="2147483862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effectLst>
            <a:reflection stA="15000" endPos="55000" dir="5400000" sy="-10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ts val="120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ts val="120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ts val="120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ts val="120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ts val="120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s-army.syriaforums.net/t4437-topic#top" TargetMode="External"/><Relationship Id="rId3" Type="http://schemas.openxmlformats.org/officeDocument/2006/relationships/hyperlink" Target="http://es-army.syriaforums.net/t4437-topic#13332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://es-army.syriaforums.net/u3977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hyperlink" Target="https://www.youtube.com/watch?v=cyU99pHD19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yrianpharmacy?ref=br_rs" TargetMode="External"/><Relationship Id="rId2" Type="http://schemas.openxmlformats.org/officeDocument/2006/relationships/hyperlink" Target="https://www.facebook.com/profile.php?id=100006896478147&amp;ref=br_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facebook.com/pages/America-Netherlands/112341462116239?ref=br_r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hyperlink" Target="http://hackps.com/vb/hackps14062/#ixzz3FKfHosI0" TargetMode="External"/><Relationship Id="rId4" Type="http://schemas.openxmlformats.org/officeDocument/2006/relationships/hyperlink" Target="http://hackps.com/vb/hackps14062/#ixzz3FKercfl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60548"/>
            <a:ext cx="9144000" cy="16733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Syrian Electronic Army – Targeted Attack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Attackers – The Foot Soldiers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5260041"/>
            <a:ext cx="9144000" cy="1684337"/>
            <a:chOff x="0" y="5174054"/>
            <a:chExt cx="9144000" cy="1683946"/>
          </a:xfrm>
        </p:grpSpPr>
        <p:sp>
          <p:nvSpPr>
            <p:cNvPr id="7" name="Rectangle 6"/>
            <p:cNvSpPr/>
            <p:nvPr/>
          </p:nvSpPr>
          <p:spPr>
            <a:xfrm>
              <a:off x="0" y="5174054"/>
              <a:ext cx="9144000" cy="16839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invGray">
            <a:xfrm>
              <a:off x="0" y="5174054"/>
              <a:ext cx="9144000" cy="46026"/>
            </a:xfrm>
            <a:prstGeom prst="rect">
              <a:avLst/>
            </a:prstGeom>
            <a:gradFill flip="none" rotWithShape="1">
              <a:gsLst>
                <a:gs pos="58000">
                  <a:srgbClr val="F7F9FC"/>
                </a:gs>
                <a:gs pos="100000">
                  <a:srgbClr val="F5F7FB"/>
                </a:gs>
                <a:gs pos="0">
                  <a:srgbClr val="B8C2D5"/>
                </a:gs>
                <a:gs pos="82000">
                  <a:schemeClr val="tx1"/>
                </a:gs>
              </a:gsLst>
              <a:lin ang="16200000" scaled="0"/>
              <a:tileRect/>
            </a:gradFill>
            <a:ln w="48000" cap="flat" cmpd="thickThin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 bwMode="auto">
          <a:xfrm>
            <a:off x="685800" y="4927600"/>
            <a:ext cx="8077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 defTabSz="914400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Treadstone 71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72" y="1070477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george_coste@hotmail.com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0" y="1565867"/>
            <a:ext cx="6066046" cy="983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" y="2747647"/>
            <a:ext cx="8718035" cy="1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2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to Attack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0770" y="1078301"/>
            <a:ext cx="4071668" cy="5633049"/>
          </a:xfrm>
        </p:spPr>
        <p:txBody>
          <a:bodyPr/>
          <a:lstStyle/>
          <a:p>
            <a:pPr algn="r" rtl="1"/>
            <a:r>
              <a:rPr lang="ar-AE" sz="1400" dirty="0"/>
              <a:t>- اختراق وزارة الدفاع الليبية رئاسة الاركان</a:t>
            </a:r>
            <a:endParaRPr lang="en-US" sz="1400" dirty="0"/>
          </a:p>
          <a:p>
            <a:pPr algn="r" rtl="1"/>
            <a:r>
              <a:rPr lang="ar-AE" sz="1400" dirty="0"/>
              <a:t>- اختراق وزارة الشؤون الاجتماعية الليبية</a:t>
            </a:r>
            <a:endParaRPr lang="en-US" sz="1400" dirty="0"/>
          </a:p>
          <a:p>
            <a:pPr algn="r" rtl="1"/>
            <a:r>
              <a:rPr lang="ar-AE" sz="1400" dirty="0"/>
              <a:t>- اختراق وزارة الزراعة والثروة الحيوانية الليبية</a:t>
            </a:r>
            <a:endParaRPr lang="en-US" sz="1400" dirty="0"/>
          </a:p>
          <a:p>
            <a:pPr algn="r" rtl="1"/>
            <a:r>
              <a:rPr lang="ar-AE" sz="1400" dirty="0"/>
              <a:t>- اختراق مجلس التخطيط الوطني الليبي </a:t>
            </a:r>
            <a:endParaRPr lang="en-US" sz="1400" dirty="0"/>
          </a:p>
          <a:p>
            <a:pPr algn="r" rtl="1"/>
            <a:r>
              <a:rPr lang="ar-AE" sz="1400" dirty="0"/>
              <a:t>- اختراق شبكة الاتصالات الليبية الدولية</a:t>
            </a:r>
            <a:endParaRPr lang="en-US" sz="1400" dirty="0"/>
          </a:p>
          <a:p>
            <a:pPr algn="r" rtl="1"/>
            <a:r>
              <a:rPr lang="ar-AE" sz="1400" dirty="0"/>
              <a:t>- اختراق وزارة الرياضة المصرية</a:t>
            </a:r>
            <a:endParaRPr lang="en-US" sz="1400" dirty="0"/>
          </a:p>
          <a:p>
            <a:pPr algn="r" rtl="1"/>
            <a:r>
              <a:rPr lang="ar-AE" sz="1400" dirty="0"/>
              <a:t>- اختراق فرع افاست في السويد</a:t>
            </a:r>
            <a:endParaRPr lang="en-US" sz="1400" dirty="0"/>
          </a:p>
          <a:p>
            <a:pPr algn="r" rtl="1"/>
            <a:r>
              <a:rPr lang="ar-AE" sz="1400" dirty="0"/>
              <a:t>- اختراق </a:t>
            </a:r>
            <a:r>
              <a:rPr lang="en-US" sz="1400" dirty="0"/>
              <a:t>2</a:t>
            </a:r>
            <a:r>
              <a:rPr lang="ar-AE" sz="1400" dirty="0"/>
              <a:t> سب دومين على موقع الرياض الحكومي وسب ونشر ارقام الضباط السعوديين مع الاقامة</a:t>
            </a:r>
            <a:endParaRPr lang="en-US" sz="1400" dirty="0"/>
          </a:p>
          <a:p>
            <a:pPr algn="r" rtl="1"/>
            <a:r>
              <a:rPr lang="ar-AE" sz="1400" dirty="0"/>
              <a:t>- اختراق </a:t>
            </a:r>
            <a:r>
              <a:rPr lang="en-US" sz="1400" dirty="0"/>
              <a:t>2</a:t>
            </a:r>
            <a:r>
              <a:rPr lang="ar-AE" sz="1400" dirty="0"/>
              <a:t> سب دومين على جامعة هارفارد</a:t>
            </a:r>
            <a:endParaRPr lang="en-US" sz="1400" dirty="0"/>
          </a:p>
          <a:p>
            <a:pPr algn="r" rtl="1"/>
            <a:r>
              <a:rPr lang="ar-AE" sz="1400" dirty="0"/>
              <a:t>- اختراق الموقع الرسمي للكيا في مولودوف</a:t>
            </a:r>
            <a:endParaRPr lang="en-US" sz="1400" dirty="0"/>
          </a:p>
          <a:p>
            <a:pPr algn="r" rtl="1"/>
            <a:r>
              <a:rPr lang="ar-AE" sz="1400" dirty="0"/>
              <a:t>- اختراق الهيئة العامة للثورة</a:t>
            </a:r>
            <a:endParaRPr lang="en-US" sz="1400" dirty="0"/>
          </a:p>
          <a:p>
            <a:pPr algn="r" rtl="1"/>
            <a:r>
              <a:rPr lang="ar-AE" sz="1400" dirty="0"/>
              <a:t>- اختراق موقع سوريا الشعب</a:t>
            </a:r>
            <a:endParaRPr lang="en-US" sz="1400" dirty="0"/>
          </a:p>
          <a:p>
            <a:pPr algn="r" rtl="1"/>
            <a:r>
              <a:rPr lang="ar-AE" sz="1400" dirty="0"/>
              <a:t>- اختراق وزارة الصحة المصرية</a:t>
            </a:r>
            <a:endParaRPr lang="en-US" sz="1400" dirty="0"/>
          </a:p>
          <a:p>
            <a:pPr algn="r" rtl="1"/>
            <a:r>
              <a:rPr lang="ar-AE" sz="1400" dirty="0"/>
              <a:t>- ضرب موقع احرار سوريا </a:t>
            </a:r>
            <a:endParaRPr lang="en-US" sz="1400" dirty="0"/>
          </a:p>
          <a:p>
            <a:pPr algn="r" rtl="1"/>
            <a:r>
              <a:rPr lang="en-US" sz="1400" dirty="0"/>
              <a:t>_</a:t>
            </a:r>
            <a:r>
              <a:rPr lang="ar-AE" sz="1400" dirty="0"/>
              <a:t>ضرب مواقع الاسرائيلية التالي</a:t>
            </a:r>
            <a:endParaRPr lang="en-US" sz="1400" dirty="0"/>
          </a:p>
          <a:p>
            <a:pPr algn="r" rtl="1"/>
            <a:r>
              <a:rPr lang="ar-AE" sz="1400" dirty="0"/>
              <a:t>موقع لمرض الزهيمر </a:t>
            </a:r>
            <a:endParaRPr lang="en-US" sz="1400" dirty="0"/>
          </a:p>
          <a:p>
            <a:pPr algn="r" rtl="1"/>
            <a:r>
              <a:rPr lang="ar-AE" sz="1400" dirty="0"/>
              <a:t>المواقع التجاري الاسرائيلي</a:t>
            </a:r>
            <a:endParaRPr lang="en-US" sz="1400" dirty="0"/>
          </a:p>
          <a:p>
            <a:pPr algn="r" rtl="1"/>
            <a:r>
              <a:rPr lang="ar-AE" sz="1400" dirty="0"/>
              <a:t>الموقع الحميات الغذائية الاسرائيلية</a:t>
            </a:r>
            <a:endParaRPr lang="en-US" sz="1400" dirty="0"/>
          </a:p>
          <a:p>
            <a:pPr algn="r" rtl="1"/>
            <a:r>
              <a:rPr lang="ar-SA" sz="1400" dirty="0"/>
              <a:t>موقع المعهد الدراسات الاسرائيلية</a:t>
            </a:r>
            <a:endParaRPr lang="en-US" sz="1400" dirty="0"/>
          </a:p>
          <a:p>
            <a:pPr algn="r" rtl="1"/>
            <a:r>
              <a:rPr lang="ar-SA" sz="1400" dirty="0"/>
              <a:t>المدرسة الاهويتة اليهودية</a:t>
            </a:r>
            <a:endParaRPr lang="en-US" sz="1400" dirty="0"/>
          </a:p>
          <a:p>
            <a:pPr algn="r" rtl="1"/>
            <a:r>
              <a:rPr lang="ar-SA" sz="1400" dirty="0"/>
              <a:t>صندوق التعليم الاسرائيلي</a:t>
            </a:r>
            <a:endParaRPr lang="en-US" sz="1400" dirty="0"/>
          </a:p>
          <a:p>
            <a:pPr algn="r" rtl="1"/>
            <a:r>
              <a:rPr lang="ar-AE" sz="1400" dirty="0"/>
              <a:t>- اختراق اكثر من </a:t>
            </a:r>
            <a:r>
              <a:rPr lang="en-US" sz="1400" dirty="0"/>
              <a:t>7</a:t>
            </a:r>
            <a:r>
              <a:rPr lang="ar-AE" sz="1400" dirty="0"/>
              <a:t> الاف موقع من مختلف الدول لنشر الرسالة السورية</a:t>
            </a:r>
            <a:endParaRPr lang="en-US" sz="1400" dirty="0"/>
          </a:p>
          <a:p>
            <a:pPr algn="r"/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06175" y="1078302"/>
            <a:ext cx="4968814" cy="5319450"/>
          </a:xfrm>
        </p:spPr>
        <p:txBody>
          <a:bodyPr/>
          <a:lstStyle/>
          <a:p>
            <a:r>
              <a:rPr lang="en-US" sz="1400" dirty="0"/>
              <a:t>- Penetrate the Libyan Defense Ministry chief of staff </a:t>
            </a:r>
          </a:p>
          <a:p>
            <a:r>
              <a:rPr lang="en-US" sz="1400" dirty="0"/>
              <a:t>- Penetrate the Ministry of Social Affairs of Libya </a:t>
            </a:r>
          </a:p>
          <a:p>
            <a:r>
              <a:rPr lang="en-US" sz="1400" dirty="0"/>
              <a:t>- Penetrate the Ministry of Agriculture and Livestock Libyan </a:t>
            </a:r>
          </a:p>
          <a:p>
            <a:r>
              <a:rPr lang="en-US" sz="1400" dirty="0"/>
              <a:t>- Penetrate the Libyan National Planning Council </a:t>
            </a:r>
          </a:p>
          <a:p>
            <a:r>
              <a:rPr lang="en-US" sz="1400" dirty="0"/>
              <a:t>- Penetrate the Libyan international communications network </a:t>
            </a:r>
          </a:p>
          <a:p>
            <a:r>
              <a:rPr lang="en-US" sz="1400" dirty="0"/>
              <a:t>- Penetrate the Egyptian Ministry of Sports 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Avast</a:t>
            </a:r>
            <a:r>
              <a:rPr lang="en-US" sz="1400" dirty="0"/>
              <a:t> branch penetration in Sweden </a:t>
            </a:r>
          </a:p>
          <a:p>
            <a:r>
              <a:rPr lang="en-US" sz="1400" dirty="0"/>
              <a:t>- 2 Sep breakthrough on the Domain site Riyadh government figures insult and dissemination of Saudi officers with residence </a:t>
            </a:r>
          </a:p>
          <a:p>
            <a:r>
              <a:rPr lang="en-US" sz="1400" dirty="0"/>
              <a:t>- 2 Sep Domain penetrate the Harvard University </a:t>
            </a:r>
          </a:p>
          <a:p>
            <a:r>
              <a:rPr lang="en-US" sz="1400" dirty="0"/>
              <a:t>- Penetrate the official website of Kia in </a:t>
            </a:r>
            <a:r>
              <a:rPr lang="en-US" sz="1400" dirty="0" err="1"/>
              <a:t>Molodov</a:t>
            </a:r>
            <a:r>
              <a:rPr lang="en-US" sz="1400" dirty="0"/>
              <a:t> </a:t>
            </a:r>
          </a:p>
          <a:p>
            <a:r>
              <a:rPr lang="en-US" sz="1400" dirty="0"/>
              <a:t>- Penetrate Revolution General Commission </a:t>
            </a:r>
          </a:p>
          <a:p>
            <a:r>
              <a:rPr lang="en-US" sz="1400" dirty="0"/>
              <a:t>- Penetrate Syria's people </a:t>
            </a:r>
          </a:p>
          <a:p>
            <a:r>
              <a:rPr lang="en-US" sz="1400" dirty="0"/>
              <a:t>- Penetrate the Egyptian Ministry of Health </a:t>
            </a:r>
          </a:p>
          <a:p>
            <a:r>
              <a:rPr lang="en-US" sz="1400" dirty="0"/>
              <a:t>- Hit the sites that are free to Syria </a:t>
            </a:r>
          </a:p>
          <a:p>
            <a:r>
              <a:rPr lang="en-US" sz="1400" dirty="0"/>
              <a:t>Hit the following Israeli sites:</a:t>
            </a:r>
          </a:p>
          <a:p>
            <a:r>
              <a:rPr lang="en-US" sz="1400" dirty="0"/>
              <a:t>Site for Alzheimer's disease </a:t>
            </a:r>
          </a:p>
          <a:p>
            <a:r>
              <a:rPr lang="en-US" sz="1400" dirty="0"/>
              <a:t>Israeli commercial sites </a:t>
            </a:r>
          </a:p>
          <a:p>
            <a:r>
              <a:rPr lang="en-US" sz="1400" dirty="0"/>
              <a:t>Site diets Israeli </a:t>
            </a:r>
          </a:p>
          <a:p>
            <a:r>
              <a:rPr lang="en-US" sz="1400" dirty="0"/>
              <a:t>Israeli Studies Institute site </a:t>
            </a:r>
          </a:p>
          <a:p>
            <a:r>
              <a:rPr lang="en-US" sz="1400" dirty="0"/>
              <a:t>Israeli Education Fund</a:t>
            </a:r>
          </a:p>
          <a:p>
            <a:r>
              <a:rPr lang="en-US" sz="1400" dirty="0"/>
              <a:t>Israeli Education Fund </a:t>
            </a:r>
          </a:p>
          <a:p>
            <a:r>
              <a:rPr lang="en-US" sz="1400" dirty="0"/>
              <a:t>- Penetrate more than 7000 site from different countries to spread the Syrian </a:t>
            </a:r>
            <a:r>
              <a:rPr lang="en-US" sz="1400" dirty="0" smtClean="0"/>
              <a:t>message</a:t>
            </a:r>
            <a:r>
              <a:rPr lang="en-US" sz="1400" dirty="0"/>
              <a:t>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0581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Attackers – SEA Foot Soldiers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SeCuR!TY</a:t>
            </a:r>
            <a:r>
              <a:rPr lang="en-US" sz="2000" dirty="0"/>
              <a:t> DR@G0N</a:t>
            </a:r>
          </a:p>
          <a:p>
            <a:r>
              <a:rPr lang="en-US" sz="2000" dirty="0"/>
              <a:t>W0lf hackers</a:t>
            </a:r>
          </a:p>
          <a:p>
            <a:r>
              <a:rPr lang="en-US" sz="2000" dirty="0"/>
              <a:t>Syr!4n m43stro</a:t>
            </a:r>
          </a:p>
          <a:p>
            <a:r>
              <a:rPr lang="en-US" sz="2000" dirty="0" err="1"/>
              <a:t>SyR!aN</a:t>
            </a:r>
            <a:r>
              <a:rPr lang="en-US" sz="2000" dirty="0"/>
              <a:t> Fox</a:t>
            </a:r>
          </a:p>
          <a:p>
            <a:r>
              <a:rPr lang="en-US" sz="2000" dirty="0" err="1"/>
              <a:t>MaTrex</a:t>
            </a:r>
            <a:r>
              <a:rPr lang="en-US" sz="2000" dirty="0"/>
              <a:t> X Seven</a:t>
            </a:r>
          </a:p>
          <a:p>
            <a:r>
              <a:rPr lang="en-US" sz="2000" dirty="0" err="1"/>
              <a:t>Syr!an</a:t>
            </a:r>
            <a:r>
              <a:rPr lang="en-US" sz="2000" dirty="0"/>
              <a:t> hawks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59" y="3816311"/>
            <a:ext cx="3058064" cy="1201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62" y="716840"/>
            <a:ext cx="2119929" cy="3007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65" y="4274849"/>
            <a:ext cx="1814280" cy="2419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43" y="225797"/>
            <a:ext cx="1651196" cy="1651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4" y="3082665"/>
            <a:ext cx="3086371" cy="1748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55" y="1638882"/>
            <a:ext cx="1907304" cy="254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48" y="1944016"/>
            <a:ext cx="1464664" cy="15434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53" y="5195721"/>
            <a:ext cx="3403780" cy="15865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267" y="5342661"/>
            <a:ext cx="2364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http://www.syriandefence.com/vb/member.php?u=9</a:t>
            </a:r>
          </a:p>
        </p:txBody>
      </p:sp>
    </p:spTree>
    <p:extLst>
      <p:ext uri="{BB962C8B-B14F-4D97-AF65-F5344CB8AC3E}">
        <p14:creationId xmlns:p14="http://schemas.microsoft.com/office/powerpoint/2010/main" val="2663117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41384" y="2743609"/>
            <a:ext cx="2125582" cy="1862048"/>
          </a:xfrm>
          <a:prstGeom prst="rect">
            <a:avLst/>
          </a:prstGeom>
          <a:solidFill>
            <a:srgbClr val="F7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 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Condor M Syrian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عدد المساهمات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 27</a:t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نقاط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 706</a:t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السٌّمعَة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 1</a:t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تاريخ التسجيل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 07/01/2013</a:t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العمر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 27</a:t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الموقع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 WWW.SYRIANHACKERZ.COM</a:t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المزاج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مشغول دائما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DOB – 6/21/1987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rgbClr val="00010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مساهمة رقم 1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103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1A111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22888" y="5108712"/>
            <a:ext cx="2939956" cy="1587594"/>
          </a:xfrm>
          <a:prstGeom prst="rect">
            <a:avLst/>
          </a:prstGeom>
          <a:solidFill>
            <a:srgbClr val="F7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05" tIns="31740" rIns="23805" bIns="3174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ar-SA" altLang="en-US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اختراق 3 مواقع ماليزية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من طرف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Condor M Syrian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ar-SA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في السبت يناير 19, 2013 2:20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pm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[*] Time : 1 min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[+] Done ..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[+] Location of Server : Malaysia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[*]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SeVer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ip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: 58.27.56.208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[+] site : http://ired-ventures.com/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http://comforthomefair.com/ 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http://www.pdkhulukelang.org/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900" b="0" i="0" u="none" strike="noStrike" cap="none" normalizeH="0" baseline="0" dirty="0" smtClean="0">
              <a:ln>
                <a:noFill/>
              </a:ln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r19.imgfast.net/users/1913/26/21/30/avatars/3977-12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" y="53872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lliweb.com/fa/emp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-9477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مُساهم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-8255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32.gulfup.com/qNlb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34" y="53872"/>
            <a:ext cx="6858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الرجوع الى أعلى الصفحة">
            <a:hlinkClick r:id="rId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397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5056" y="5860301"/>
            <a:ext cx="842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www.youtube.com/watch?v=cyU99pHD19I</a:t>
            </a:r>
            <a:endParaRPr lang="en-US" sz="1400" dirty="0" smtClean="0"/>
          </a:p>
          <a:p>
            <a:r>
              <a:rPr lang="en-US" sz="1400" dirty="0"/>
              <a:t>http://www.zone-h.org/archive/ip=66.7.193.50/page=2?zh=1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412392"/>
            <a:ext cx="9566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1200" dirty="0"/>
              <a:t>كمان وعدت</a:t>
            </a:r>
          </a:p>
          <a:p>
            <a:r>
              <a:rPr lang="ar-EG" sz="1200" dirty="0"/>
              <a:t>الهكر السوري</a:t>
            </a:r>
          </a:p>
          <a:p>
            <a:r>
              <a:rPr lang="en-US" sz="1200" dirty="0" err="1"/>
              <a:t>SeCuR!TY</a:t>
            </a:r>
            <a:r>
              <a:rPr lang="en-US" sz="1200" dirty="0"/>
              <a:t> ** DR@G0N</a:t>
            </a:r>
          </a:p>
          <a:p>
            <a:r>
              <a:rPr lang="ar-EG" sz="1200" dirty="0"/>
              <a:t>تم وبعون الله وتحت لواء فريق</a:t>
            </a:r>
          </a:p>
          <a:p>
            <a:r>
              <a:rPr lang="en-US" sz="1200" dirty="0" err="1"/>
              <a:t>SeCuR!TY</a:t>
            </a:r>
            <a:r>
              <a:rPr lang="en-US" sz="1200" dirty="0"/>
              <a:t> Li0NS HaCK3RS</a:t>
            </a:r>
          </a:p>
          <a:p>
            <a:r>
              <a:rPr lang="ar-EG" sz="1200" dirty="0"/>
              <a:t>اختراق الموقع الرسمي للدكتور</a:t>
            </a:r>
          </a:p>
          <a:p>
            <a:r>
              <a:rPr lang="en-US" sz="1200" dirty="0"/>
              <a:t>Anthony </a:t>
            </a:r>
            <a:r>
              <a:rPr lang="en-US" sz="1200" dirty="0" err="1"/>
              <a:t>Komaroff</a:t>
            </a:r>
            <a:endParaRPr lang="en-US" sz="1200" dirty="0"/>
          </a:p>
          <a:p>
            <a:r>
              <a:rPr lang="ar-EG" sz="1200" dirty="0"/>
              <a:t>عمود صحيفة الصحة في جامعة هارفارد والذي يشرف على مئات الصحف في الولايات المتحدة</a:t>
            </a:r>
          </a:p>
          <a:p>
            <a:r>
              <a:rPr lang="ar-EG" sz="1200" dirty="0"/>
              <a:t>الموقع</a:t>
            </a:r>
          </a:p>
          <a:p>
            <a:r>
              <a:rPr lang="en-US" sz="1200" dirty="0"/>
              <a:t>http://www.askdoctork.com/</a:t>
            </a:r>
          </a:p>
          <a:p>
            <a:r>
              <a:rPr lang="ar-EG" sz="1200" dirty="0"/>
              <a:t>لمشاهدة الاندكس يرجى النقر على خبر </a:t>
            </a:r>
            <a:r>
              <a:rPr lang="en-US" sz="1200" dirty="0"/>
              <a:t>Hacked By </a:t>
            </a:r>
            <a:r>
              <a:rPr lang="en-US" sz="1200" dirty="0" err="1"/>
              <a:t>SeCuR!TY</a:t>
            </a:r>
            <a:r>
              <a:rPr lang="en-US" sz="1200" dirty="0"/>
              <a:t> DR@G0N</a:t>
            </a:r>
          </a:p>
          <a:p>
            <a:r>
              <a:rPr lang="ar-EG" sz="1200" dirty="0"/>
              <a:t>او الدخول مباشرة من هنا</a:t>
            </a:r>
          </a:p>
          <a:p>
            <a:r>
              <a:rPr lang="en-US" sz="1200" dirty="0"/>
              <a:t>http://www.askdoctork.com/hacked-by-securty-drg0n-from-securty-l0ns-h4ck3rs-t34m-syria-al-asad-201212214001</a:t>
            </a:r>
          </a:p>
          <a:p>
            <a:r>
              <a:rPr lang="ar-EG" sz="1200" dirty="0"/>
              <a:t>التسجيل في </a:t>
            </a:r>
            <a:r>
              <a:rPr lang="en-US" sz="1200" dirty="0"/>
              <a:t>Zone-H</a:t>
            </a:r>
          </a:p>
          <a:p>
            <a:r>
              <a:rPr lang="en-US" sz="1200" dirty="0"/>
              <a:t>http://www.zone-h.org/mirror/id/18783070</a:t>
            </a:r>
          </a:p>
          <a:p>
            <a:r>
              <a:rPr lang="ar-EG" sz="1200" dirty="0"/>
              <a:t>نبذة عن الدكتور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6929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associates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sz="1800" dirty="0"/>
              <a:t>الاختراق اهداء الى</a:t>
            </a:r>
          </a:p>
          <a:p>
            <a:r>
              <a:rPr lang="en-US" sz="1800" dirty="0"/>
              <a:t>Sea The soul</a:t>
            </a:r>
          </a:p>
          <a:p>
            <a:r>
              <a:rPr lang="en-US" sz="1800" dirty="0"/>
              <a:t>Wolf Hackers</a:t>
            </a:r>
          </a:p>
          <a:p>
            <a:r>
              <a:rPr lang="ar-EG" sz="1800" dirty="0"/>
              <a:t>المحترف السوري </a:t>
            </a:r>
            <a:r>
              <a:rPr lang="en-US" sz="1800" dirty="0"/>
              <a:t>Viva </a:t>
            </a:r>
            <a:r>
              <a:rPr lang="en-US" sz="1800" dirty="0" err="1"/>
              <a:t>ThePro</a:t>
            </a:r>
            <a:endParaRPr lang="en-US" sz="1800" dirty="0"/>
          </a:p>
          <a:p>
            <a:r>
              <a:rPr lang="en-US" sz="1800" dirty="0" err="1"/>
              <a:t>Soriana</a:t>
            </a:r>
            <a:r>
              <a:rPr lang="en-US" sz="1800" dirty="0"/>
              <a:t> Al-</a:t>
            </a:r>
            <a:r>
              <a:rPr lang="en-US" sz="1800" dirty="0" err="1"/>
              <a:t>khatib</a:t>
            </a:r>
            <a:endParaRPr lang="en-US" sz="1800" dirty="0"/>
          </a:p>
          <a:p>
            <a:r>
              <a:rPr lang="en-US" sz="1800" dirty="0" err="1"/>
              <a:t>Hanen</a:t>
            </a:r>
            <a:r>
              <a:rPr lang="en-US" sz="1800" dirty="0"/>
              <a:t> Mostafa</a:t>
            </a:r>
          </a:p>
          <a:p>
            <a:r>
              <a:rPr lang="ar-EG" sz="1800" dirty="0"/>
              <a:t>كابوسة المندسين</a:t>
            </a:r>
          </a:p>
          <a:p>
            <a:r>
              <a:rPr lang="en-US" sz="1800" dirty="0"/>
              <a:t>A </a:t>
            </a:r>
            <a:r>
              <a:rPr lang="en-US" sz="1800" dirty="0" err="1"/>
              <a:t>Eliea</a:t>
            </a:r>
            <a:r>
              <a:rPr lang="en-US" sz="1800" dirty="0"/>
              <a:t> Al Assad</a:t>
            </a:r>
          </a:p>
          <a:p>
            <a:r>
              <a:rPr lang="ar-EG" sz="1800" dirty="0"/>
              <a:t>خيي الغالي</a:t>
            </a:r>
          </a:p>
          <a:p>
            <a:r>
              <a:rPr lang="en-US" sz="1800" dirty="0"/>
              <a:t>Phoenix </a:t>
            </a:r>
            <a:r>
              <a:rPr lang="en-US" sz="1800" dirty="0" err="1"/>
              <a:t>Syr</a:t>
            </a:r>
            <a:endParaRPr lang="en-US" sz="1800" dirty="0"/>
          </a:p>
          <a:p>
            <a:r>
              <a:rPr lang="en-US" sz="1800" dirty="0" err="1"/>
              <a:t>Saftly</a:t>
            </a:r>
            <a:r>
              <a:rPr lang="en-US" sz="1800" dirty="0"/>
              <a:t> Hawks</a:t>
            </a:r>
          </a:p>
          <a:p>
            <a:r>
              <a:rPr lang="ar-EG" sz="1800" dirty="0"/>
              <a:t>محمد البادي الاسد</a:t>
            </a:r>
          </a:p>
          <a:p>
            <a:r>
              <a:rPr lang="ar-EG" sz="1800" dirty="0"/>
              <a:t>علي حافظ</a:t>
            </a:r>
          </a:p>
          <a:p>
            <a:r>
              <a:rPr lang="en-US" sz="1800" dirty="0" err="1"/>
              <a:t>Waheeb</a:t>
            </a:r>
            <a:r>
              <a:rPr lang="en-US" sz="1800" dirty="0"/>
              <a:t> </a:t>
            </a:r>
            <a:r>
              <a:rPr lang="en-US" sz="1800" dirty="0" err="1"/>
              <a:t>Alkhoury</a:t>
            </a:r>
            <a:endParaRPr lang="en-US" sz="1800" dirty="0"/>
          </a:p>
          <a:p>
            <a:r>
              <a:rPr lang="ar-EG" sz="1800" dirty="0"/>
              <a:t>جميع كوادر </a:t>
            </a:r>
            <a:r>
              <a:rPr lang="en-US" sz="1800" dirty="0" err="1"/>
              <a:t>SeCuR!TY</a:t>
            </a:r>
            <a:r>
              <a:rPr lang="en-US" sz="1800" dirty="0"/>
              <a:t> Li0NS HaCK3RS</a:t>
            </a:r>
          </a:p>
          <a:p>
            <a:r>
              <a:rPr lang="ar-EG" sz="1800" dirty="0"/>
              <a:t>ابطال الجيش العربي السوري</a:t>
            </a:r>
          </a:p>
          <a:p>
            <a:r>
              <a:rPr lang="ar-EG" sz="1800" dirty="0"/>
              <a:t>عشتم وعاشت سوريا الاسد 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0" y="2869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141823"/>
                </a:solidFill>
                <a:latin typeface="Helvetica" panose="020B0604020202020204" pitchFamily="34" charset="0"/>
                <a:hlinkClick r:id="rId2"/>
              </a:rPr>
              <a:t>Matrex</a:t>
            </a:r>
            <a:r>
              <a:rPr lang="en-US" b="1" dirty="0">
                <a:solidFill>
                  <a:srgbClr val="141823"/>
                </a:solidFill>
                <a:latin typeface="Helvetica" panose="020B0604020202020204" pitchFamily="34" charset="0"/>
                <a:hlinkClick r:id="rId2"/>
              </a:rPr>
              <a:t> </a:t>
            </a:r>
            <a:r>
              <a:rPr lang="en-US" b="1" dirty="0" err="1">
                <a:solidFill>
                  <a:srgbClr val="141823"/>
                </a:solidFill>
                <a:latin typeface="Helvetica" panose="020B0604020202020204" pitchFamily="34" charset="0"/>
                <a:hlinkClick r:id="rId2"/>
              </a:rPr>
              <a:t>Xseven</a:t>
            </a:r>
            <a:r>
              <a:rPr lang="en-US" b="1" dirty="0">
                <a:solidFill>
                  <a:srgbClr val="141823"/>
                </a:solidFill>
                <a:latin typeface="Helvetica" panose="020B0604020202020204" pitchFamily="34" charset="0"/>
                <a:hlinkClick r:id="rId2"/>
              </a:rPr>
              <a:t> (</a:t>
            </a:r>
            <a:r>
              <a:rPr lang="ar-EG" b="1" dirty="0">
                <a:solidFill>
                  <a:srgbClr val="141823"/>
                </a:solidFill>
                <a:latin typeface="Helvetica" panose="020B0604020202020204" pitchFamily="34" charset="0"/>
                <a:hlinkClick r:id="rId2"/>
              </a:rPr>
              <a:t>سيف الدين)</a:t>
            </a:r>
            <a:endParaRPr lang="ar-EG" dirty="0">
              <a:solidFill>
                <a:srgbClr val="141823"/>
              </a:solidFill>
              <a:latin typeface="Helvetica" panose="020B0604020202020204" pitchFamily="34" charset="0"/>
            </a:endParaRPr>
          </a:p>
          <a:p>
            <a:r>
              <a:rPr lang="en-US" dirty="0">
                <a:solidFill>
                  <a:srgbClr val="4E5665"/>
                </a:solidFill>
                <a:latin typeface="Helvetica" panose="020B0604020202020204" pitchFamily="34" charset="0"/>
                <a:hlinkClick r:id="rId3"/>
              </a:rPr>
              <a:t>Syrian pharmacy students</a:t>
            </a:r>
            <a:endParaRPr lang="en-US" dirty="0">
              <a:solidFill>
                <a:srgbClr val="4E5665"/>
              </a:solidFill>
              <a:latin typeface="Helvetica" panose="020B0604020202020204" pitchFamily="34" charset="0"/>
            </a:endParaRPr>
          </a:p>
          <a:p>
            <a:r>
              <a:rPr lang="en-US" dirty="0">
                <a:solidFill>
                  <a:srgbClr val="9197A3"/>
                </a:solidFill>
                <a:latin typeface="Helvetica" panose="020B0604020202020204" pitchFamily="34" charset="0"/>
              </a:rPr>
              <a:t>Studied at </a:t>
            </a:r>
            <a:r>
              <a:rPr lang="en-US" b="1" dirty="0">
                <a:solidFill>
                  <a:srgbClr val="9197A3"/>
                </a:solidFill>
                <a:latin typeface="Helvetica" panose="020B0604020202020204" pitchFamily="34" charset="0"/>
                <a:hlinkClick r:id="rId3"/>
              </a:rPr>
              <a:t>Syrian pharmacy students</a:t>
            </a:r>
            <a:endParaRPr lang="en-US" dirty="0">
              <a:solidFill>
                <a:srgbClr val="9197A3"/>
              </a:solidFill>
              <a:latin typeface="Helvetica" panose="020B0604020202020204" pitchFamily="34" charset="0"/>
            </a:endParaRPr>
          </a:p>
          <a:p>
            <a:r>
              <a:rPr lang="en-US" dirty="0">
                <a:solidFill>
                  <a:srgbClr val="9197A3"/>
                </a:solidFill>
                <a:latin typeface="Helvetica" panose="020B0604020202020204" pitchFamily="34" charset="0"/>
              </a:rPr>
              <a:t>Lives in </a:t>
            </a:r>
            <a:r>
              <a:rPr lang="en-US" b="1" dirty="0">
                <a:solidFill>
                  <a:srgbClr val="9197A3"/>
                </a:solidFill>
                <a:latin typeface="Helvetica" panose="020B0604020202020204" pitchFamily="34" charset="0"/>
                <a:hlinkClick r:id="rId4"/>
              </a:rPr>
              <a:t>America, Netherlands</a:t>
            </a:r>
            <a:endParaRPr lang="en-US" b="0" i="0" dirty="0">
              <a:solidFill>
                <a:srgbClr val="9197A3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987" y="2536166"/>
            <a:ext cx="4734850" cy="18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11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55" y="291855"/>
            <a:ext cx="4051545" cy="4051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258" y="291855"/>
            <a:ext cx="89557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seven.lm</a:t>
            </a:r>
            <a:endParaRPr lang="en-US" dirty="0"/>
          </a:p>
          <a:p>
            <a:endParaRPr lang="en-US" dirty="0"/>
          </a:p>
          <a:p>
            <a:r>
              <a:rPr lang="en-US" dirty="0"/>
              <a:t>(Expert Hack)</a:t>
            </a:r>
          </a:p>
          <a:p>
            <a:endParaRPr lang="en-US" dirty="0"/>
          </a:p>
          <a:p>
            <a:r>
              <a:rPr lang="ar-EG" dirty="0" smtClean="0"/>
              <a:t>بياناتي</a:t>
            </a:r>
            <a:endParaRPr lang="ar-EG" dirty="0"/>
          </a:p>
          <a:p>
            <a:r>
              <a:rPr lang="ar-EG" dirty="0"/>
              <a:t>رقم العضوية: 271</a:t>
            </a:r>
          </a:p>
          <a:p>
            <a:r>
              <a:rPr lang="ar-EG" dirty="0"/>
              <a:t>تاريخ التسجيل: </a:t>
            </a:r>
            <a:r>
              <a:rPr lang="en-US" dirty="0"/>
              <a:t>Jan 2013</a:t>
            </a:r>
          </a:p>
          <a:p>
            <a:endParaRPr lang="en-US" dirty="0"/>
          </a:p>
          <a:p>
            <a:r>
              <a:rPr lang="ar-EG" dirty="0"/>
              <a:t>معلوماتي</a:t>
            </a:r>
          </a:p>
          <a:p>
            <a:r>
              <a:rPr lang="ar-EG" dirty="0"/>
              <a:t>أخر تواجد: 09-30-2014	[+]</a:t>
            </a:r>
          </a:p>
          <a:p>
            <a:r>
              <a:rPr lang="ar-EG" dirty="0"/>
              <a:t>المشاركات: 628	[+]</a:t>
            </a:r>
          </a:p>
          <a:p>
            <a:r>
              <a:rPr lang="ar-EG" dirty="0"/>
              <a:t>الإعجابات: 7	[+]</a:t>
            </a:r>
          </a:p>
          <a:p>
            <a:r>
              <a:rPr lang="ar-EG" dirty="0"/>
              <a:t>السمعة: 6.08</a:t>
            </a:r>
          </a:p>
          <a:p>
            <a:endParaRPr lang="ar-EG" dirty="0"/>
          </a:p>
          <a:p>
            <a:r>
              <a:rPr lang="ar-EG" dirty="0"/>
              <a:t>هاك البلايستيشن: </a:t>
            </a:r>
            <a:r>
              <a:rPr lang="en-US" dirty="0">
                <a:hlinkClick r:id="rId4"/>
              </a:rPr>
              <a:t>http://hackps.com/vb/hackps14062/#</a:t>
            </a:r>
            <a:r>
              <a:rPr lang="en-US" dirty="0" smtClean="0">
                <a:hlinkClick r:id="rId4"/>
              </a:rPr>
              <a:t>ixzz3FKercfl8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My </a:t>
            </a:r>
            <a:r>
              <a:rPr lang="en-US" dirty="0" err="1"/>
              <a:t>neme</a:t>
            </a:r>
            <a:r>
              <a:rPr lang="en-US" dirty="0"/>
              <a:t> is : FAWAZ </a:t>
            </a:r>
            <a:r>
              <a:rPr lang="en-US" dirty="0" err="1"/>
              <a:t>Ilove</a:t>
            </a:r>
            <a:r>
              <a:rPr lang="en-US" dirty="0"/>
              <a:t> PS3 My </a:t>
            </a:r>
            <a:r>
              <a:rPr lang="en-US" dirty="0" err="1"/>
              <a:t>ID:eev-f</a:t>
            </a:r>
            <a:r>
              <a:rPr lang="en-US" dirty="0"/>
              <a:t> and </a:t>
            </a:r>
            <a:r>
              <a:rPr lang="en-US" dirty="0" err="1"/>
              <a:t>iIi_BNILADN</a:t>
            </a:r>
            <a:r>
              <a:rPr lang="en-US" dirty="0"/>
              <a:t> </a:t>
            </a:r>
            <a:r>
              <a:rPr lang="en-US" dirty="0" err="1"/>
              <a:t>Ilove</a:t>
            </a:r>
            <a:r>
              <a:rPr lang="en-US" dirty="0"/>
              <a:t> Site Hack PS &lt;3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My skype : fawaz_ksa_2012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ar-EG" dirty="0"/>
              <a:t>هاك البلايستيشن: </a:t>
            </a:r>
            <a:r>
              <a:rPr lang="en-US" dirty="0">
                <a:hlinkClick r:id="rId5"/>
              </a:rPr>
              <a:t>http://hackps.com/vb/hackps14062/#ixzz3FKfHosI0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541" y="124385"/>
            <a:ext cx="2595282" cy="194646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76548"/>
              </p:ext>
            </p:extLst>
          </p:nvPr>
        </p:nvGraphicFramePr>
        <p:xfrm>
          <a:off x="7246189" y="552808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Acrobat Document" showAsIcon="1" r:id="rId7" imgW="914400" imgH="792360" progId="Acrobat.Document.11">
                  <p:embed/>
                </p:oleObj>
              </mc:Choice>
              <mc:Fallback>
                <p:oleObj name="Acrobat Document" showAsIcon="1" r:id="rId7" imgW="914400" imgH="7923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6189" y="552808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69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13300</TotalTime>
  <Words>473</Words>
  <Application>Microsoft Office PowerPoint</Application>
  <PresentationFormat>On-screen Show (4:3)</PresentationFormat>
  <Paragraphs>121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Corbel</vt:lpstr>
      <vt:lpstr>Helvetica</vt:lpstr>
      <vt:lpstr>Tahoma</vt:lpstr>
      <vt:lpstr>Wingdings</vt:lpstr>
      <vt:lpstr>Wingdings 2</vt:lpstr>
      <vt:lpstr>Wingdings 3</vt:lpstr>
      <vt:lpstr>Module</vt:lpstr>
      <vt:lpstr>1_Module</vt:lpstr>
      <vt:lpstr>Adobe Acrobat Document</vt:lpstr>
      <vt:lpstr>Syrian Electronic Army – Targeted Attack Attackers – The Foot Soldiers</vt:lpstr>
      <vt:lpstr>PowerPoint Presentation</vt:lpstr>
      <vt:lpstr>Targets to Attack</vt:lpstr>
      <vt:lpstr>The Attackers – SEA Foot Soldiers</vt:lpstr>
      <vt:lpstr>PowerPoint Presentation</vt:lpstr>
      <vt:lpstr>Known associates</vt:lpstr>
      <vt:lpstr>PowerPoint Presentation</vt:lpstr>
    </vt:vector>
  </TitlesOfParts>
  <Company>Treadstone 71, LLC</Company>
  <LinksUpToDate>false</LinksUpToDate>
  <SharedDoc>false</SharedDoc>
  <HyperlinkBase>www.treadstone71.com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Syrian Electronic Army</dc:title>
  <dc:subject>The Foot Soldier</dc:subject>
  <dc:creator>Treadstone 71</dc:creator>
  <cp:keywords>Treadstone 71</cp:keywords>
  <dc:description>Bardin</dc:description>
  <cp:lastModifiedBy>Jeff Bardin</cp:lastModifiedBy>
  <cp:revision>966</cp:revision>
  <dcterms:created xsi:type="dcterms:W3CDTF">2010-02-11T01:09:15Z</dcterms:created>
  <dcterms:modified xsi:type="dcterms:W3CDTF">2014-10-06T04:37:48Z</dcterms:modified>
</cp:coreProperties>
</file>